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10287000" cx="18288000"/>
  <p:notesSz cx="6858000" cy="9144000"/>
  <p:embeddedFontLst>
    <p:embeddedFont>
      <p:font typeface="Arimo"/>
      <p:regular r:id="rId28"/>
      <p:bold r:id="rId29"/>
      <p:italic r:id="rId30"/>
      <p:boldItalic r:id="rId31"/>
    </p:embeddedFont>
    <p:embeddedFont>
      <p:font typeface="Blinker"/>
      <p:regular r:id="rId32"/>
      <p:bold r:id="rId33"/>
    </p:embeddedFont>
    <p:embeddedFont>
      <p:font typeface="Arimo Medium"/>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rim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rim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rimo-boldItalic.fntdata"/><Relationship Id="rId30" Type="http://schemas.openxmlformats.org/officeDocument/2006/relationships/font" Target="fonts/Arimo-italic.fntdata"/><Relationship Id="rId11" Type="http://schemas.openxmlformats.org/officeDocument/2006/relationships/slide" Target="slides/slide6.xml"/><Relationship Id="rId33" Type="http://schemas.openxmlformats.org/officeDocument/2006/relationships/font" Target="fonts/Blinker-bold.fntdata"/><Relationship Id="rId10" Type="http://schemas.openxmlformats.org/officeDocument/2006/relationships/slide" Target="slides/slide5.xml"/><Relationship Id="rId32" Type="http://schemas.openxmlformats.org/officeDocument/2006/relationships/font" Target="fonts/Blinker-regular.fntdata"/><Relationship Id="rId13" Type="http://schemas.openxmlformats.org/officeDocument/2006/relationships/slide" Target="slides/slide8.xml"/><Relationship Id="rId35" Type="http://schemas.openxmlformats.org/officeDocument/2006/relationships/font" Target="fonts/ArimoMedium-bold.fntdata"/><Relationship Id="rId12" Type="http://schemas.openxmlformats.org/officeDocument/2006/relationships/slide" Target="slides/slide7.xml"/><Relationship Id="rId34" Type="http://schemas.openxmlformats.org/officeDocument/2006/relationships/font" Target="fonts/ArimoMedium-regular.fntdata"/><Relationship Id="rId15" Type="http://schemas.openxmlformats.org/officeDocument/2006/relationships/slide" Target="slides/slide10.xml"/><Relationship Id="rId37" Type="http://schemas.openxmlformats.org/officeDocument/2006/relationships/font" Target="fonts/ArimoMedium-boldItalic.fntdata"/><Relationship Id="rId14" Type="http://schemas.openxmlformats.org/officeDocument/2006/relationships/slide" Target="slides/slide9.xml"/><Relationship Id="rId36" Type="http://schemas.openxmlformats.org/officeDocument/2006/relationships/font" Target="fonts/ArimoMedium-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1604f6fbad_0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g31604f6fbad_0_10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1604f6fbad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31604f6fbad_0_9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19a3d3c40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319a3d3c40c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5362fe8a5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g35362fe8a55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5362fe8a5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35362fe8a55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1604f6fbad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g31604f6fbad_0_9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19e775985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g319e7759850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1a1bb151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g31a1bb1518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1aafe9dc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31aafe9dc5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31604f6fbad_0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31604f6fbad_0_9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1656d6bd3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31656d6bd31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1ade6256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g31ade6256a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31b8d552a9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g31b8d552a9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1604f6fbad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g31604f6fbad_0_10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1604f6fbad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project aims to develop an iOS fitness app that leverages AI to provide users with personalized workout plans, nutrition guidance based on the ingredients in their fridge, and injury prevention support. The app also fosters social interaction, allowing users to connect with friends, track each other's progress, and participate in challenges together. Completing challenges earns rewards that can be used to customize avatars, adding a gamified aspect to the experience. Targeted at anyone seeking to improve their lifestyle and achieve fitness goals, the app includes core features such as an AI chatbox, fitness and nutrition tracking, social connectivity, and avatar personalization. This document outlines the system's objectives and scope, detailing the high-level and system architecture, design elements and modules, design patterns, user interface and database design, and security considerations.</a:t>
            </a:r>
            <a:endParaRPr/>
          </a:p>
        </p:txBody>
      </p:sp>
      <p:sp>
        <p:nvSpPr>
          <p:cNvPr id="310" name="Google Shape;310;g31604f6fbad_0_2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1604f6fbad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31604f6fbad_0_4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19a3d3c40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319a3d3c40c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1604f6fbad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31604f6fbad_0_4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1604f6fbad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31604f6fbad_0_7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1604f6fbad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31604f6fbad_0_9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1adf2a953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31adf2a953a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3"/>
          <p:cNvGrpSpPr/>
          <p:nvPr/>
        </p:nvGrpSpPr>
        <p:grpSpPr>
          <a:xfrm>
            <a:off x="0" y="501865"/>
            <a:ext cx="18288118" cy="9753856"/>
            <a:chOff x="0" y="-47625"/>
            <a:chExt cx="4816592" cy="2568900"/>
          </a:xfrm>
        </p:grpSpPr>
        <p:sp>
          <p:nvSpPr>
            <p:cNvPr id="11" name="Google Shape;11;p3"/>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3"/>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 name="Google Shape;13;p3"/>
          <p:cNvGrpSpPr/>
          <p:nvPr/>
        </p:nvGrpSpPr>
        <p:grpSpPr>
          <a:xfrm>
            <a:off x="1028700" y="206742"/>
            <a:ext cx="16522034" cy="341775"/>
            <a:chOff x="0" y="0"/>
            <a:chExt cx="22029379" cy="455700"/>
          </a:xfrm>
        </p:grpSpPr>
        <p:sp>
          <p:nvSpPr>
            <p:cNvPr id="14" name="Google Shape;14;p3"/>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2">
                <a:alphaModFix/>
              </a:blip>
              <a:stretch>
                <a:fillRect b="0" l="0" r="0" t="0"/>
              </a:stretch>
            </a:blipFill>
            <a:ln>
              <a:noFill/>
            </a:ln>
          </p:spPr>
        </p:sp>
        <p:sp>
          <p:nvSpPr>
            <p:cNvPr id="15" name="Google Shape;15;p3"/>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LOGO HERE</a:t>
              </a:r>
              <a:endParaRPr/>
            </a:p>
          </p:txBody>
        </p:sp>
        <p:sp>
          <p:nvSpPr>
            <p:cNvPr id="16" name="Google Shape;16;p3"/>
            <p:cNvSpPr txBox="1"/>
            <p:nvPr/>
          </p:nvSpPr>
          <p:spPr>
            <a:xfrm>
              <a:off x="9679204"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2025</a:t>
              </a:r>
              <a:endParaRPr/>
            </a:p>
          </p:txBody>
        </p:sp>
        <p:sp>
          <p:nvSpPr>
            <p:cNvPr id="17" name="Google Shape;17;p3"/>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CONTACT US</a:t>
              </a:r>
              <a:endParaRPr/>
            </a:p>
          </p:txBody>
        </p:sp>
      </p:grpSp>
      <p:sp>
        <p:nvSpPr>
          <p:cNvPr id="18" name="Google Shape;18;p3"/>
          <p:cNvSpPr txBox="1"/>
          <p:nvPr>
            <p:ph type="ctrTitle"/>
          </p:nvPr>
        </p:nvSpPr>
        <p:spPr>
          <a:xfrm>
            <a:off x="685800" y="2130425"/>
            <a:ext cx="14628600" cy="1470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subTitle"/>
          </p:nvPr>
        </p:nvSpPr>
        <p:spPr>
          <a:xfrm>
            <a:off x="5628125" y="644765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chemeClr val="lt1"/>
              </a:buClr>
              <a:buSzPts val="3200"/>
              <a:buNone/>
              <a:defRPr>
                <a:solidFill>
                  <a:schemeClr val="lt1"/>
                </a:solidFill>
              </a:defRPr>
            </a:lvl1pPr>
            <a:lvl2pPr lvl="1" algn="ctr">
              <a:spcBef>
                <a:spcPts val="560"/>
              </a:spcBef>
              <a:spcAft>
                <a:spcPts val="0"/>
              </a:spcAft>
              <a:buClr>
                <a:schemeClr val="lt1"/>
              </a:buClr>
              <a:buSzPts val="2800"/>
              <a:buNone/>
              <a:defRPr>
                <a:solidFill>
                  <a:schemeClr val="lt1"/>
                </a:solidFill>
              </a:defRPr>
            </a:lvl2pPr>
            <a:lvl3pPr lvl="2" algn="ctr">
              <a:spcBef>
                <a:spcPts val="480"/>
              </a:spcBef>
              <a:spcAft>
                <a:spcPts val="0"/>
              </a:spcAft>
              <a:buClr>
                <a:schemeClr val="lt1"/>
              </a:buClr>
              <a:buSzPts val="2400"/>
              <a:buNone/>
              <a:defRPr>
                <a:solidFill>
                  <a:schemeClr val="lt1"/>
                </a:solidFill>
              </a:defRPr>
            </a:lvl3pPr>
            <a:lvl4pPr lvl="3" algn="ctr">
              <a:spcBef>
                <a:spcPts val="400"/>
              </a:spcBef>
              <a:spcAft>
                <a:spcPts val="0"/>
              </a:spcAft>
              <a:buClr>
                <a:schemeClr val="lt1"/>
              </a:buClr>
              <a:buSzPts val="2000"/>
              <a:buNone/>
              <a:defRPr>
                <a:solidFill>
                  <a:schemeClr val="lt1"/>
                </a:solidFill>
              </a:defRPr>
            </a:lvl4pPr>
            <a:lvl5pPr lvl="4" algn="ctr">
              <a:spcBef>
                <a:spcPts val="400"/>
              </a:spcBef>
              <a:spcAft>
                <a:spcPts val="0"/>
              </a:spcAft>
              <a:buClr>
                <a:schemeClr val="lt1"/>
              </a:buClr>
              <a:buSzPts val="2000"/>
              <a:buNone/>
              <a:defRPr>
                <a:solidFill>
                  <a:schemeClr val="lt1"/>
                </a:solidFill>
              </a:defRPr>
            </a:lvl5pPr>
            <a:lvl6pPr lvl="5" algn="ctr">
              <a:spcBef>
                <a:spcPts val="400"/>
              </a:spcBef>
              <a:spcAft>
                <a:spcPts val="0"/>
              </a:spcAft>
              <a:buClr>
                <a:schemeClr val="lt1"/>
              </a:buClr>
              <a:buSzPts val="2000"/>
              <a:buNone/>
              <a:defRPr>
                <a:solidFill>
                  <a:schemeClr val="lt1"/>
                </a:solidFill>
              </a:defRPr>
            </a:lvl6pPr>
            <a:lvl7pPr lvl="6" algn="ctr">
              <a:spcBef>
                <a:spcPts val="400"/>
              </a:spcBef>
              <a:spcAft>
                <a:spcPts val="0"/>
              </a:spcAft>
              <a:buClr>
                <a:schemeClr val="lt1"/>
              </a:buClr>
              <a:buSzPts val="2000"/>
              <a:buNone/>
              <a:defRPr>
                <a:solidFill>
                  <a:schemeClr val="lt1"/>
                </a:solidFill>
              </a:defRPr>
            </a:lvl7pPr>
            <a:lvl8pPr lvl="7" algn="ctr">
              <a:spcBef>
                <a:spcPts val="400"/>
              </a:spcBef>
              <a:spcAft>
                <a:spcPts val="0"/>
              </a:spcAft>
              <a:buClr>
                <a:schemeClr val="lt1"/>
              </a:buClr>
              <a:buSzPts val="2000"/>
              <a:buNone/>
              <a:defRPr>
                <a:solidFill>
                  <a:schemeClr val="lt1"/>
                </a:solidFill>
              </a:defRPr>
            </a:lvl8pPr>
            <a:lvl9pPr lvl="8" algn="ctr">
              <a:spcBef>
                <a:spcPts val="400"/>
              </a:spcBef>
              <a:spcAft>
                <a:spcPts val="0"/>
              </a:spcAft>
              <a:buClr>
                <a:schemeClr val="lt1"/>
              </a:buClr>
              <a:buSzPts val="2000"/>
              <a:buNone/>
              <a:defRPr>
                <a:solidFill>
                  <a:schemeClr val="lt1"/>
                </a:solidFill>
              </a:defRPr>
            </a:lvl9pPr>
          </a:lstStyle>
          <a:p/>
        </p:txBody>
      </p:sp>
      <p:sp>
        <p:nvSpPr>
          <p:cNvPr id="20" name="Google Shape;20;p3"/>
          <p:cNvSpPr/>
          <p:nvPr/>
        </p:nvSpPr>
        <p:spPr>
          <a:xfrm>
            <a:off x="14674341" y="2856475"/>
            <a:ext cx="1221591" cy="1221591"/>
          </a:xfrm>
          <a:custGeom>
            <a:rect b="b" l="l" r="r" t="t"/>
            <a:pathLst>
              <a:path extrusionOk="0" h="1221591" w="1221591">
                <a:moveTo>
                  <a:pt x="0" y="0"/>
                </a:moveTo>
                <a:lnTo>
                  <a:pt x="1221591" y="0"/>
                </a:lnTo>
                <a:lnTo>
                  <a:pt x="1221591" y="1221591"/>
                </a:lnTo>
                <a:lnTo>
                  <a:pt x="0" y="1221591"/>
                </a:lnTo>
                <a:lnTo>
                  <a:pt x="0" y="0"/>
                </a:lnTo>
                <a:close/>
              </a:path>
            </a:pathLst>
          </a:custGeom>
          <a:blipFill rotWithShape="1">
            <a:blip r:embed="rId3">
              <a:alphaModFix/>
            </a:blip>
            <a:stretch>
              <a:fillRect b="0" l="0" r="0" t="0"/>
            </a:stretch>
          </a:blipFill>
          <a:ln>
            <a:noFill/>
          </a:ln>
        </p:spPr>
      </p:sp>
      <p:sp>
        <p:nvSpPr>
          <p:cNvPr id="21" name="Google Shape;21;p3"/>
          <p:cNvSpPr/>
          <p:nvPr/>
        </p:nvSpPr>
        <p:spPr>
          <a:xfrm>
            <a:off x="890224" y="5808995"/>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pic>
        <p:nvPicPr>
          <p:cNvPr id="22" name="Google Shape;22;p3"/>
          <p:cNvPicPr preferRelativeResize="0"/>
          <p:nvPr/>
        </p:nvPicPr>
        <p:blipFill>
          <a:blip r:embed="rId4">
            <a:alphaModFix/>
          </a:blip>
          <a:stretch>
            <a:fillRect/>
          </a:stretch>
        </p:blipFill>
        <p:spPr>
          <a:xfrm>
            <a:off x="1056263" y="9085250"/>
            <a:ext cx="4518750" cy="482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grpSp>
        <p:nvGrpSpPr>
          <p:cNvPr id="24" name="Google Shape;24;p4"/>
          <p:cNvGrpSpPr/>
          <p:nvPr/>
        </p:nvGrpSpPr>
        <p:grpSpPr>
          <a:xfrm>
            <a:off x="0" y="501865"/>
            <a:ext cx="18288118" cy="9753856"/>
            <a:chOff x="0" y="-47625"/>
            <a:chExt cx="4816592" cy="2568900"/>
          </a:xfrm>
        </p:grpSpPr>
        <p:sp>
          <p:nvSpPr>
            <p:cNvPr id="25" name="Google Shape;25;p4"/>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 name="Google Shape;27;p4"/>
          <p:cNvGrpSpPr/>
          <p:nvPr/>
        </p:nvGrpSpPr>
        <p:grpSpPr>
          <a:xfrm>
            <a:off x="1028700" y="206742"/>
            <a:ext cx="16522034" cy="341775"/>
            <a:chOff x="0" y="0"/>
            <a:chExt cx="22029379" cy="455700"/>
          </a:xfrm>
        </p:grpSpPr>
        <p:sp>
          <p:nvSpPr>
            <p:cNvPr id="28" name="Google Shape;28;p4"/>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2">
                <a:alphaModFix/>
              </a:blip>
              <a:stretch>
                <a:fillRect b="0" l="0" r="0" t="0"/>
              </a:stretch>
            </a:blipFill>
            <a:ln>
              <a:noFill/>
            </a:ln>
          </p:spPr>
        </p:sp>
        <p:sp>
          <p:nvSpPr>
            <p:cNvPr id="29" name="Google Shape;29;p4"/>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LOGO HERE</a:t>
              </a:r>
              <a:endParaRPr/>
            </a:p>
          </p:txBody>
        </p:sp>
        <p:sp>
          <p:nvSpPr>
            <p:cNvPr id="30" name="Google Shape;30;p4"/>
            <p:cNvSpPr txBox="1"/>
            <p:nvPr/>
          </p:nvSpPr>
          <p:spPr>
            <a:xfrm>
              <a:off x="9679204"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2025</a:t>
              </a:r>
              <a:endParaRPr/>
            </a:p>
          </p:txBody>
        </p:sp>
        <p:sp>
          <p:nvSpPr>
            <p:cNvPr id="31" name="Google Shape;31;p4"/>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CONTACT US</a:t>
              </a:r>
              <a:endParaRPr/>
            </a:p>
          </p:txBody>
        </p:sp>
      </p:grpSp>
      <p:sp>
        <p:nvSpPr>
          <p:cNvPr id="32" name="Google Shape;32;p4"/>
          <p:cNvSpPr txBox="1"/>
          <p:nvPr>
            <p:ph type="title"/>
          </p:nvPr>
        </p:nvSpPr>
        <p:spPr>
          <a:xfrm>
            <a:off x="544075" y="1906138"/>
            <a:ext cx="151317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
          <p:cNvSpPr txBox="1"/>
          <p:nvPr>
            <p:ph idx="1" type="body"/>
          </p:nvPr>
        </p:nvSpPr>
        <p:spPr>
          <a:xfrm>
            <a:off x="6208500" y="4406750"/>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lt1"/>
              </a:buClr>
              <a:buSzPts val="1800"/>
              <a:buChar char="•"/>
              <a:defRPr>
                <a:solidFill>
                  <a:schemeClr val="lt1"/>
                </a:solidFill>
              </a:defRPr>
            </a:lvl1pPr>
            <a:lvl2pPr indent="-342900" lvl="1" marL="914400" algn="l">
              <a:spcBef>
                <a:spcPts val="360"/>
              </a:spcBef>
              <a:spcAft>
                <a:spcPts val="0"/>
              </a:spcAft>
              <a:buClr>
                <a:schemeClr val="lt1"/>
              </a:buClr>
              <a:buSzPts val="1800"/>
              <a:buChar char="–"/>
              <a:defRPr>
                <a:solidFill>
                  <a:schemeClr val="lt1"/>
                </a:solidFill>
              </a:defRPr>
            </a:lvl2pPr>
            <a:lvl3pPr indent="-342900" lvl="2" marL="1371600" algn="l">
              <a:spcBef>
                <a:spcPts val="360"/>
              </a:spcBef>
              <a:spcAft>
                <a:spcPts val="0"/>
              </a:spcAft>
              <a:buClr>
                <a:schemeClr val="lt1"/>
              </a:buClr>
              <a:buSzPts val="1800"/>
              <a:buChar char="•"/>
              <a:defRPr>
                <a:solidFill>
                  <a:schemeClr val="lt1"/>
                </a:solidFill>
              </a:defRPr>
            </a:lvl3pPr>
            <a:lvl4pPr indent="-342900" lvl="3" marL="1828800" algn="l">
              <a:spcBef>
                <a:spcPts val="360"/>
              </a:spcBef>
              <a:spcAft>
                <a:spcPts val="0"/>
              </a:spcAft>
              <a:buClr>
                <a:schemeClr val="lt1"/>
              </a:buClr>
              <a:buSzPts val="1800"/>
              <a:buChar char="–"/>
              <a:defRPr>
                <a:solidFill>
                  <a:schemeClr val="lt1"/>
                </a:solidFill>
              </a:defRPr>
            </a:lvl4pPr>
            <a:lvl5pPr indent="-342900" lvl="4" marL="2286000" algn="l">
              <a:spcBef>
                <a:spcPts val="360"/>
              </a:spcBef>
              <a:spcAft>
                <a:spcPts val="0"/>
              </a:spcAft>
              <a:buClr>
                <a:schemeClr val="lt1"/>
              </a:buClr>
              <a:buSzPts val="1800"/>
              <a:buChar char="»"/>
              <a:defRPr>
                <a:solidFill>
                  <a:schemeClr val="lt1"/>
                </a:solidFill>
              </a:defRPr>
            </a:lvl5pPr>
            <a:lvl6pPr indent="-342900" lvl="5" marL="2743200" algn="l">
              <a:spcBef>
                <a:spcPts val="360"/>
              </a:spcBef>
              <a:spcAft>
                <a:spcPts val="0"/>
              </a:spcAft>
              <a:buClr>
                <a:schemeClr val="lt1"/>
              </a:buClr>
              <a:buSzPts val="1800"/>
              <a:buChar char="•"/>
              <a:defRPr>
                <a:solidFill>
                  <a:schemeClr val="lt1"/>
                </a:solidFill>
              </a:defRPr>
            </a:lvl6pPr>
            <a:lvl7pPr indent="-342900" lvl="6" marL="3200400" algn="l">
              <a:spcBef>
                <a:spcPts val="360"/>
              </a:spcBef>
              <a:spcAft>
                <a:spcPts val="0"/>
              </a:spcAft>
              <a:buClr>
                <a:schemeClr val="lt1"/>
              </a:buClr>
              <a:buSzPts val="1800"/>
              <a:buChar char="•"/>
              <a:defRPr>
                <a:solidFill>
                  <a:schemeClr val="lt1"/>
                </a:solidFill>
              </a:defRPr>
            </a:lvl7pPr>
            <a:lvl8pPr indent="-342900" lvl="7" marL="3657600" algn="l">
              <a:spcBef>
                <a:spcPts val="360"/>
              </a:spcBef>
              <a:spcAft>
                <a:spcPts val="0"/>
              </a:spcAft>
              <a:buClr>
                <a:schemeClr val="lt1"/>
              </a:buClr>
              <a:buSzPts val="1800"/>
              <a:buChar char="•"/>
              <a:defRPr>
                <a:solidFill>
                  <a:schemeClr val="lt1"/>
                </a:solidFill>
              </a:defRPr>
            </a:lvl8pPr>
            <a:lvl9pPr indent="-342900" lvl="8" marL="4114800" algn="l">
              <a:spcBef>
                <a:spcPts val="360"/>
              </a:spcBef>
              <a:spcAft>
                <a:spcPts val="0"/>
              </a:spcAft>
              <a:buClr>
                <a:schemeClr val="lt1"/>
              </a:buClr>
              <a:buSzPts val="1800"/>
              <a:buChar char="•"/>
              <a:defRPr>
                <a:solidFill>
                  <a:schemeClr val="lt1"/>
                </a:solidFill>
              </a:defRPr>
            </a:lvl9pPr>
          </a:lstStyle>
          <a:p/>
        </p:txBody>
      </p:sp>
      <p:sp>
        <p:nvSpPr>
          <p:cNvPr id="34" name="Google Shape;34;p4"/>
          <p:cNvSpPr/>
          <p:nvPr/>
        </p:nvSpPr>
        <p:spPr>
          <a:xfrm>
            <a:off x="4986898" y="5593858"/>
            <a:ext cx="1221591" cy="1221591"/>
          </a:xfrm>
          <a:custGeom>
            <a:rect b="b" l="l" r="r" t="t"/>
            <a:pathLst>
              <a:path extrusionOk="0" h="1221591" w="1221591">
                <a:moveTo>
                  <a:pt x="0" y="0"/>
                </a:moveTo>
                <a:lnTo>
                  <a:pt x="1221591" y="0"/>
                </a:lnTo>
                <a:lnTo>
                  <a:pt x="1221591" y="1221592"/>
                </a:lnTo>
                <a:lnTo>
                  <a:pt x="0" y="1221592"/>
                </a:lnTo>
                <a:lnTo>
                  <a:pt x="0" y="0"/>
                </a:lnTo>
                <a:close/>
              </a:path>
            </a:pathLst>
          </a:custGeom>
          <a:blipFill rotWithShape="1">
            <a:blip r:embed="rId3">
              <a:alphaModFix/>
            </a:blip>
            <a:stretch>
              <a:fillRect b="0" l="0" r="0" t="0"/>
            </a:stretch>
          </a:blipFill>
          <a:ln>
            <a:noFill/>
          </a:ln>
        </p:spPr>
      </p:sp>
      <p:pic>
        <p:nvPicPr>
          <p:cNvPr id="35" name="Google Shape;35;p4"/>
          <p:cNvPicPr preferRelativeResize="0"/>
          <p:nvPr/>
        </p:nvPicPr>
        <p:blipFill>
          <a:blip r:embed="rId4">
            <a:alphaModFix/>
          </a:blip>
          <a:stretch>
            <a:fillRect/>
          </a:stretch>
        </p:blipFill>
        <p:spPr>
          <a:xfrm>
            <a:off x="1056263" y="8932850"/>
            <a:ext cx="4518750" cy="482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grpSp>
        <p:nvGrpSpPr>
          <p:cNvPr id="37" name="Google Shape;37;p5"/>
          <p:cNvGrpSpPr/>
          <p:nvPr/>
        </p:nvGrpSpPr>
        <p:grpSpPr>
          <a:xfrm>
            <a:off x="0" y="501865"/>
            <a:ext cx="18288118" cy="9753856"/>
            <a:chOff x="0" y="-47625"/>
            <a:chExt cx="4816592" cy="2568900"/>
          </a:xfrm>
        </p:grpSpPr>
        <p:sp>
          <p:nvSpPr>
            <p:cNvPr id="38" name="Google Shape;38;p5"/>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 name="Google Shape;40;p5"/>
          <p:cNvGrpSpPr/>
          <p:nvPr/>
        </p:nvGrpSpPr>
        <p:grpSpPr>
          <a:xfrm>
            <a:off x="1028700" y="206742"/>
            <a:ext cx="16522034" cy="341775"/>
            <a:chOff x="0" y="0"/>
            <a:chExt cx="22029379" cy="455700"/>
          </a:xfrm>
        </p:grpSpPr>
        <p:sp>
          <p:nvSpPr>
            <p:cNvPr id="41" name="Google Shape;41;p5"/>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2">
                <a:alphaModFix/>
              </a:blip>
              <a:stretch>
                <a:fillRect b="0" l="0" r="0" t="0"/>
              </a:stretch>
            </a:blipFill>
            <a:ln>
              <a:noFill/>
            </a:ln>
          </p:spPr>
        </p:sp>
        <p:sp>
          <p:nvSpPr>
            <p:cNvPr id="42" name="Google Shape;42;p5"/>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LOGO HERE</a:t>
              </a:r>
              <a:endParaRPr/>
            </a:p>
          </p:txBody>
        </p:sp>
        <p:sp>
          <p:nvSpPr>
            <p:cNvPr id="43" name="Google Shape;43;p5"/>
            <p:cNvSpPr txBox="1"/>
            <p:nvPr/>
          </p:nvSpPr>
          <p:spPr>
            <a:xfrm>
              <a:off x="9679204"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2025</a:t>
              </a:r>
              <a:endParaRPr/>
            </a:p>
          </p:txBody>
        </p:sp>
        <p:sp>
          <p:nvSpPr>
            <p:cNvPr id="44" name="Google Shape;44;p5"/>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CONTACT US</a:t>
              </a:r>
              <a:endParaRPr/>
            </a:p>
          </p:txBody>
        </p:sp>
      </p:grpSp>
      <p:sp>
        <p:nvSpPr>
          <p:cNvPr id="45" name="Google Shape;45;p5"/>
          <p:cNvSpPr txBox="1"/>
          <p:nvPr>
            <p:ph type="title"/>
          </p:nvPr>
        </p:nvSpPr>
        <p:spPr>
          <a:xfrm>
            <a:off x="815389" y="1214750"/>
            <a:ext cx="16657200" cy="13620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9300"/>
              <a:buFont typeface="Calibri"/>
              <a:buNone/>
              <a:defRPr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
          <p:cNvSpPr txBox="1"/>
          <p:nvPr>
            <p:ph idx="1" type="body"/>
          </p:nvPr>
        </p:nvSpPr>
        <p:spPr>
          <a:xfrm>
            <a:off x="6282863" y="6665238"/>
            <a:ext cx="77724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chemeClr val="lt1"/>
              </a:buClr>
              <a:buSzPts val="1900"/>
              <a:buNone/>
              <a:defRPr>
                <a:solidFill>
                  <a:schemeClr val="lt1"/>
                </a:solidFill>
              </a:defRPr>
            </a:lvl1pPr>
            <a:lvl2pPr indent="-228600" lvl="1" marL="914400" algn="l">
              <a:spcBef>
                <a:spcPts val="360"/>
              </a:spcBef>
              <a:spcAft>
                <a:spcPts val="0"/>
              </a:spcAft>
              <a:buClr>
                <a:schemeClr val="lt1"/>
              </a:buClr>
              <a:buSzPts val="1900"/>
              <a:buNone/>
              <a:defRPr>
                <a:solidFill>
                  <a:schemeClr val="lt1"/>
                </a:solidFill>
              </a:defRPr>
            </a:lvl2pPr>
            <a:lvl3pPr indent="-228600" lvl="2" marL="1371600" algn="l">
              <a:spcBef>
                <a:spcPts val="320"/>
              </a:spcBef>
              <a:spcAft>
                <a:spcPts val="0"/>
              </a:spcAft>
              <a:buClr>
                <a:schemeClr val="lt1"/>
              </a:buClr>
              <a:buSzPts val="1900"/>
              <a:buNone/>
              <a:defRPr>
                <a:solidFill>
                  <a:schemeClr val="lt1"/>
                </a:solidFill>
              </a:defRPr>
            </a:lvl3pPr>
            <a:lvl4pPr indent="-228600" lvl="3" marL="1828800" algn="l">
              <a:spcBef>
                <a:spcPts val="280"/>
              </a:spcBef>
              <a:spcAft>
                <a:spcPts val="0"/>
              </a:spcAft>
              <a:buClr>
                <a:schemeClr val="lt1"/>
              </a:buClr>
              <a:buSzPts val="1900"/>
              <a:buNone/>
              <a:defRPr>
                <a:solidFill>
                  <a:schemeClr val="lt1"/>
                </a:solidFill>
              </a:defRPr>
            </a:lvl4pPr>
            <a:lvl5pPr indent="-228600" lvl="4" marL="2286000" algn="l">
              <a:spcBef>
                <a:spcPts val="280"/>
              </a:spcBef>
              <a:spcAft>
                <a:spcPts val="0"/>
              </a:spcAft>
              <a:buClr>
                <a:schemeClr val="lt1"/>
              </a:buClr>
              <a:buSzPts val="1900"/>
              <a:buNone/>
              <a:defRPr>
                <a:solidFill>
                  <a:schemeClr val="lt1"/>
                </a:solidFill>
              </a:defRPr>
            </a:lvl5pPr>
            <a:lvl6pPr indent="-228600" lvl="5" marL="2743200" algn="l">
              <a:spcBef>
                <a:spcPts val="280"/>
              </a:spcBef>
              <a:spcAft>
                <a:spcPts val="0"/>
              </a:spcAft>
              <a:buClr>
                <a:schemeClr val="lt1"/>
              </a:buClr>
              <a:buSzPts val="1900"/>
              <a:buNone/>
              <a:defRPr>
                <a:solidFill>
                  <a:schemeClr val="lt1"/>
                </a:solidFill>
              </a:defRPr>
            </a:lvl6pPr>
            <a:lvl7pPr indent="-228600" lvl="6" marL="3200400" algn="l">
              <a:spcBef>
                <a:spcPts val="280"/>
              </a:spcBef>
              <a:spcAft>
                <a:spcPts val="0"/>
              </a:spcAft>
              <a:buClr>
                <a:schemeClr val="lt1"/>
              </a:buClr>
              <a:buSzPts val="1900"/>
              <a:buNone/>
              <a:defRPr>
                <a:solidFill>
                  <a:schemeClr val="lt1"/>
                </a:solidFill>
              </a:defRPr>
            </a:lvl7pPr>
            <a:lvl8pPr indent="-228600" lvl="7" marL="3657600" algn="l">
              <a:spcBef>
                <a:spcPts val="280"/>
              </a:spcBef>
              <a:spcAft>
                <a:spcPts val="0"/>
              </a:spcAft>
              <a:buClr>
                <a:schemeClr val="lt1"/>
              </a:buClr>
              <a:buSzPts val="1900"/>
              <a:buNone/>
              <a:defRPr>
                <a:solidFill>
                  <a:schemeClr val="lt1"/>
                </a:solidFill>
              </a:defRPr>
            </a:lvl8pPr>
            <a:lvl9pPr indent="-228600" lvl="8" marL="4114800" algn="l">
              <a:spcBef>
                <a:spcPts val="280"/>
              </a:spcBef>
              <a:spcAft>
                <a:spcPts val="0"/>
              </a:spcAft>
              <a:buClr>
                <a:schemeClr val="lt1"/>
              </a:buClr>
              <a:buSzPts val="1900"/>
              <a:buNone/>
              <a:defRPr>
                <a:solidFill>
                  <a:schemeClr val="lt1"/>
                </a:solidFill>
              </a:defRPr>
            </a:lvl9pPr>
          </a:lstStyle>
          <a:p/>
        </p:txBody>
      </p:sp>
      <p:sp>
        <p:nvSpPr>
          <p:cNvPr id="47" name="Google Shape;47;p5"/>
          <p:cNvSpPr/>
          <p:nvPr/>
        </p:nvSpPr>
        <p:spPr>
          <a:xfrm>
            <a:off x="15038110" y="2590022"/>
            <a:ext cx="1311716" cy="1311716"/>
          </a:xfrm>
          <a:custGeom>
            <a:rect b="b" l="l" r="r" t="t"/>
            <a:pathLst>
              <a:path extrusionOk="0" h="1311716" w="1311716">
                <a:moveTo>
                  <a:pt x="0" y="0"/>
                </a:moveTo>
                <a:lnTo>
                  <a:pt x="1311716" y="0"/>
                </a:lnTo>
                <a:lnTo>
                  <a:pt x="1311716" y="1311717"/>
                </a:lnTo>
                <a:lnTo>
                  <a:pt x="0" y="1311717"/>
                </a:lnTo>
                <a:lnTo>
                  <a:pt x="0" y="0"/>
                </a:lnTo>
                <a:close/>
              </a:path>
            </a:pathLst>
          </a:custGeom>
          <a:blipFill rotWithShape="1">
            <a:blip r:embed="rId3">
              <a:alphaModFix/>
            </a:blip>
            <a:stretch>
              <a:fillRect b="0" l="0" r="0" t="0"/>
            </a:stretch>
          </a:blipFill>
          <a:ln>
            <a:noFill/>
          </a:ln>
        </p:spPr>
      </p:sp>
      <p:sp>
        <p:nvSpPr>
          <p:cNvPr id="48" name="Google Shape;48;p5"/>
          <p:cNvSpPr/>
          <p:nvPr/>
        </p:nvSpPr>
        <p:spPr>
          <a:xfrm>
            <a:off x="8488142" y="8361448"/>
            <a:ext cx="1311716" cy="1311716"/>
          </a:xfrm>
          <a:custGeom>
            <a:rect b="b" l="l" r="r" t="t"/>
            <a:pathLst>
              <a:path extrusionOk="0" h="1311716" w="1311716">
                <a:moveTo>
                  <a:pt x="0" y="0"/>
                </a:moveTo>
                <a:lnTo>
                  <a:pt x="1311716" y="0"/>
                </a:lnTo>
                <a:lnTo>
                  <a:pt x="1311716" y="1311716"/>
                </a:lnTo>
                <a:lnTo>
                  <a:pt x="0" y="1311716"/>
                </a:lnTo>
                <a:lnTo>
                  <a:pt x="0" y="0"/>
                </a:lnTo>
                <a:close/>
              </a:path>
            </a:pathLst>
          </a:custGeom>
          <a:blipFill rotWithShape="1">
            <a:blip r:embed="rId3">
              <a:alphaModFix/>
            </a:blip>
            <a:stretch>
              <a:fillRect b="0" l="0" r="0" t="0"/>
            </a:stretch>
          </a:blipFill>
          <a:ln>
            <a:noFill/>
          </a:ln>
        </p:spPr>
      </p:sp>
      <p:grpSp>
        <p:nvGrpSpPr>
          <p:cNvPr id="49" name="Google Shape;49;p5"/>
          <p:cNvGrpSpPr/>
          <p:nvPr/>
        </p:nvGrpSpPr>
        <p:grpSpPr>
          <a:xfrm>
            <a:off x="14438865" y="6728116"/>
            <a:ext cx="3111991" cy="993648"/>
            <a:chOff x="0" y="0"/>
            <a:chExt cx="4149321" cy="1324864"/>
          </a:xfrm>
        </p:grpSpPr>
        <p:grpSp>
          <p:nvGrpSpPr>
            <p:cNvPr id="50" name="Google Shape;50;p5"/>
            <p:cNvGrpSpPr/>
            <p:nvPr/>
          </p:nvGrpSpPr>
          <p:grpSpPr>
            <a:xfrm>
              <a:off x="0" y="0"/>
              <a:ext cx="1324864" cy="1324864"/>
              <a:chOff x="0" y="0"/>
              <a:chExt cx="812800" cy="812800"/>
            </a:xfrm>
          </p:grpSpPr>
          <p:sp>
            <p:nvSpPr>
              <p:cNvPr id="51" name="Google Shape;51;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 name="Google Shape;53;p5"/>
            <p:cNvGrpSpPr/>
            <p:nvPr/>
          </p:nvGrpSpPr>
          <p:grpSpPr>
            <a:xfrm>
              <a:off x="470743" y="0"/>
              <a:ext cx="1324864" cy="1324864"/>
              <a:chOff x="0" y="0"/>
              <a:chExt cx="812800" cy="812800"/>
            </a:xfrm>
          </p:grpSpPr>
          <p:sp>
            <p:nvSpPr>
              <p:cNvPr id="54" name="Google Shape;54;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 name="Google Shape;56;p5"/>
            <p:cNvGrpSpPr/>
            <p:nvPr/>
          </p:nvGrpSpPr>
          <p:grpSpPr>
            <a:xfrm>
              <a:off x="941486" y="0"/>
              <a:ext cx="1324864" cy="1324864"/>
              <a:chOff x="0" y="0"/>
              <a:chExt cx="812800" cy="812800"/>
            </a:xfrm>
          </p:grpSpPr>
          <p:sp>
            <p:nvSpPr>
              <p:cNvPr id="57" name="Google Shape;57;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 name="Google Shape;59;p5"/>
            <p:cNvGrpSpPr/>
            <p:nvPr/>
          </p:nvGrpSpPr>
          <p:grpSpPr>
            <a:xfrm>
              <a:off x="1412228" y="0"/>
              <a:ext cx="1324864" cy="1324864"/>
              <a:chOff x="0" y="0"/>
              <a:chExt cx="812800" cy="812800"/>
            </a:xfrm>
          </p:grpSpPr>
          <p:sp>
            <p:nvSpPr>
              <p:cNvPr id="60" name="Google Shape;60;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 name="Google Shape;62;p5"/>
            <p:cNvGrpSpPr/>
            <p:nvPr/>
          </p:nvGrpSpPr>
          <p:grpSpPr>
            <a:xfrm>
              <a:off x="1882971" y="0"/>
              <a:ext cx="1324864" cy="1324864"/>
              <a:chOff x="0" y="0"/>
              <a:chExt cx="812800" cy="812800"/>
            </a:xfrm>
          </p:grpSpPr>
          <p:sp>
            <p:nvSpPr>
              <p:cNvPr id="63" name="Google Shape;63;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 name="Google Shape;65;p5"/>
            <p:cNvGrpSpPr/>
            <p:nvPr/>
          </p:nvGrpSpPr>
          <p:grpSpPr>
            <a:xfrm>
              <a:off x="2353714" y="0"/>
              <a:ext cx="1324864" cy="1324864"/>
              <a:chOff x="0" y="0"/>
              <a:chExt cx="812800" cy="812800"/>
            </a:xfrm>
          </p:grpSpPr>
          <p:sp>
            <p:nvSpPr>
              <p:cNvPr id="66" name="Google Shape;66;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 name="Google Shape;68;p5"/>
            <p:cNvGrpSpPr/>
            <p:nvPr/>
          </p:nvGrpSpPr>
          <p:grpSpPr>
            <a:xfrm>
              <a:off x="2824457" y="0"/>
              <a:ext cx="1324864" cy="1324864"/>
              <a:chOff x="0" y="0"/>
              <a:chExt cx="812800" cy="812800"/>
            </a:xfrm>
          </p:grpSpPr>
          <p:sp>
            <p:nvSpPr>
              <p:cNvPr id="69" name="Google Shape;69;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71" name="Google Shape;71;p5"/>
          <p:cNvPicPr preferRelativeResize="0"/>
          <p:nvPr/>
        </p:nvPicPr>
        <p:blipFill>
          <a:blip r:embed="rId4">
            <a:alphaModFix/>
          </a:blip>
          <a:stretch>
            <a:fillRect/>
          </a:stretch>
        </p:blipFill>
        <p:spPr>
          <a:xfrm>
            <a:off x="1056263" y="9085250"/>
            <a:ext cx="4518750" cy="482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2" name="Shape 72"/>
        <p:cNvGrpSpPr/>
        <p:nvPr/>
      </p:nvGrpSpPr>
      <p:grpSpPr>
        <a:xfrm>
          <a:off x="0" y="0"/>
          <a:ext cx="0" cy="0"/>
          <a:chOff x="0" y="0"/>
          <a:chExt cx="0" cy="0"/>
        </a:xfrm>
      </p:grpSpPr>
      <p:grpSp>
        <p:nvGrpSpPr>
          <p:cNvPr id="73" name="Google Shape;73;p6"/>
          <p:cNvGrpSpPr/>
          <p:nvPr/>
        </p:nvGrpSpPr>
        <p:grpSpPr>
          <a:xfrm>
            <a:off x="0" y="501865"/>
            <a:ext cx="18288118" cy="9753856"/>
            <a:chOff x="0" y="-47625"/>
            <a:chExt cx="4816592" cy="2568900"/>
          </a:xfrm>
        </p:grpSpPr>
        <p:sp>
          <p:nvSpPr>
            <p:cNvPr id="74" name="Google Shape;74;p6"/>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6" name="Google Shape;76;p6"/>
          <p:cNvSpPr txBox="1"/>
          <p:nvPr>
            <p:ph type="title"/>
          </p:nvPr>
        </p:nvSpPr>
        <p:spPr>
          <a:xfrm>
            <a:off x="1028700" y="1983100"/>
            <a:ext cx="151317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6"/>
          <p:cNvSpPr txBox="1"/>
          <p:nvPr>
            <p:ph idx="1" type="body"/>
          </p:nvPr>
        </p:nvSpPr>
        <p:spPr>
          <a:xfrm>
            <a:off x="2021488" y="4560675"/>
            <a:ext cx="6990600" cy="4526100"/>
          </a:xfrm>
          <a:prstGeom prst="rect">
            <a:avLst/>
          </a:prstGeom>
          <a:noFill/>
          <a:ln>
            <a:noFill/>
          </a:ln>
        </p:spPr>
        <p:txBody>
          <a:bodyPr anchorCtr="0" anchor="t" bIns="45700" lIns="91425" spcFirstLastPara="1" rIns="91425" wrap="square" tIns="45700">
            <a:normAutofit/>
          </a:bodyPr>
          <a:lstStyle>
            <a:lvl1pPr indent="-349250" lvl="0" marL="457200" algn="l">
              <a:spcBef>
                <a:spcPts val="560"/>
              </a:spcBef>
              <a:spcAft>
                <a:spcPts val="0"/>
              </a:spcAft>
              <a:buClr>
                <a:schemeClr val="lt1"/>
              </a:buClr>
              <a:buSzPts val="1900"/>
              <a:buChar char="•"/>
              <a:defRPr>
                <a:solidFill>
                  <a:schemeClr val="lt1"/>
                </a:solidFill>
              </a:defRPr>
            </a:lvl1pPr>
            <a:lvl2pPr indent="-349250" lvl="1" marL="914400" algn="l">
              <a:spcBef>
                <a:spcPts val="480"/>
              </a:spcBef>
              <a:spcAft>
                <a:spcPts val="0"/>
              </a:spcAft>
              <a:buClr>
                <a:schemeClr val="lt1"/>
              </a:buClr>
              <a:buSzPts val="1900"/>
              <a:buChar char="–"/>
              <a:defRPr>
                <a:solidFill>
                  <a:schemeClr val="lt1"/>
                </a:solidFill>
              </a:defRPr>
            </a:lvl2pPr>
            <a:lvl3pPr indent="-349250" lvl="2" marL="1371600" algn="l">
              <a:spcBef>
                <a:spcPts val="400"/>
              </a:spcBef>
              <a:spcAft>
                <a:spcPts val="0"/>
              </a:spcAft>
              <a:buClr>
                <a:schemeClr val="lt1"/>
              </a:buClr>
              <a:buSzPts val="1900"/>
              <a:buChar char="•"/>
              <a:defRPr>
                <a:solidFill>
                  <a:schemeClr val="lt1"/>
                </a:solidFill>
              </a:defRPr>
            </a:lvl3pPr>
            <a:lvl4pPr indent="-349250" lvl="3" marL="1828800" algn="l">
              <a:spcBef>
                <a:spcPts val="360"/>
              </a:spcBef>
              <a:spcAft>
                <a:spcPts val="0"/>
              </a:spcAft>
              <a:buClr>
                <a:schemeClr val="lt1"/>
              </a:buClr>
              <a:buSzPts val="1900"/>
              <a:buChar char="–"/>
              <a:defRPr>
                <a:solidFill>
                  <a:schemeClr val="lt1"/>
                </a:solidFill>
              </a:defRPr>
            </a:lvl4pPr>
            <a:lvl5pPr indent="-349250" lvl="4" marL="2286000" algn="l">
              <a:spcBef>
                <a:spcPts val="360"/>
              </a:spcBef>
              <a:spcAft>
                <a:spcPts val="0"/>
              </a:spcAft>
              <a:buClr>
                <a:schemeClr val="lt1"/>
              </a:buClr>
              <a:buSzPts val="1900"/>
              <a:buChar char="»"/>
              <a:defRPr>
                <a:solidFill>
                  <a:schemeClr val="lt1"/>
                </a:solidFill>
              </a:defRPr>
            </a:lvl5pPr>
            <a:lvl6pPr indent="-349250" lvl="5" marL="2743200" algn="l">
              <a:spcBef>
                <a:spcPts val="360"/>
              </a:spcBef>
              <a:spcAft>
                <a:spcPts val="0"/>
              </a:spcAft>
              <a:buClr>
                <a:schemeClr val="lt1"/>
              </a:buClr>
              <a:buSzPts val="1900"/>
              <a:buChar char="•"/>
              <a:defRPr>
                <a:solidFill>
                  <a:schemeClr val="lt1"/>
                </a:solidFill>
              </a:defRPr>
            </a:lvl6pPr>
            <a:lvl7pPr indent="-349250" lvl="6" marL="3200400" algn="l">
              <a:spcBef>
                <a:spcPts val="360"/>
              </a:spcBef>
              <a:spcAft>
                <a:spcPts val="0"/>
              </a:spcAft>
              <a:buClr>
                <a:schemeClr val="lt1"/>
              </a:buClr>
              <a:buSzPts val="1900"/>
              <a:buChar char="•"/>
              <a:defRPr>
                <a:solidFill>
                  <a:schemeClr val="lt1"/>
                </a:solidFill>
              </a:defRPr>
            </a:lvl7pPr>
            <a:lvl8pPr indent="-349250" lvl="7" marL="3657600" algn="l">
              <a:spcBef>
                <a:spcPts val="360"/>
              </a:spcBef>
              <a:spcAft>
                <a:spcPts val="0"/>
              </a:spcAft>
              <a:buClr>
                <a:schemeClr val="lt1"/>
              </a:buClr>
              <a:buSzPts val="1900"/>
              <a:buChar char="•"/>
              <a:defRPr>
                <a:solidFill>
                  <a:schemeClr val="lt1"/>
                </a:solidFill>
              </a:defRPr>
            </a:lvl8pPr>
            <a:lvl9pPr indent="-349250" lvl="8" marL="4114800" algn="l">
              <a:spcBef>
                <a:spcPts val="360"/>
              </a:spcBef>
              <a:spcAft>
                <a:spcPts val="0"/>
              </a:spcAft>
              <a:buClr>
                <a:schemeClr val="lt1"/>
              </a:buClr>
              <a:buSzPts val="1900"/>
              <a:buChar char="•"/>
              <a:defRPr>
                <a:solidFill>
                  <a:schemeClr val="lt1"/>
                </a:solidFill>
              </a:defRPr>
            </a:lvl9pPr>
          </a:lstStyle>
          <a:p/>
        </p:txBody>
      </p:sp>
      <p:sp>
        <p:nvSpPr>
          <p:cNvPr id="78" name="Google Shape;78;p6"/>
          <p:cNvSpPr txBox="1"/>
          <p:nvPr>
            <p:ph idx="2" type="body"/>
          </p:nvPr>
        </p:nvSpPr>
        <p:spPr>
          <a:xfrm>
            <a:off x="9275911" y="4560675"/>
            <a:ext cx="6990600" cy="4526100"/>
          </a:xfrm>
          <a:prstGeom prst="rect">
            <a:avLst/>
          </a:prstGeom>
          <a:noFill/>
          <a:ln>
            <a:noFill/>
          </a:ln>
        </p:spPr>
        <p:txBody>
          <a:bodyPr anchorCtr="0" anchor="t" bIns="45700" lIns="91425" spcFirstLastPara="1" rIns="91425" wrap="square" tIns="45700">
            <a:normAutofit/>
          </a:bodyPr>
          <a:lstStyle>
            <a:lvl1pPr indent="-349250" lvl="0" marL="457200" algn="l">
              <a:spcBef>
                <a:spcPts val="560"/>
              </a:spcBef>
              <a:spcAft>
                <a:spcPts val="0"/>
              </a:spcAft>
              <a:buClr>
                <a:schemeClr val="lt1"/>
              </a:buClr>
              <a:buSzPts val="1900"/>
              <a:buChar char="•"/>
              <a:defRPr>
                <a:solidFill>
                  <a:schemeClr val="lt1"/>
                </a:solidFill>
              </a:defRPr>
            </a:lvl1pPr>
            <a:lvl2pPr indent="-349250" lvl="1" marL="914400" algn="l">
              <a:spcBef>
                <a:spcPts val="480"/>
              </a:spcBef>
              <a:spcAft>
                <a:spcPts val="0"/>
              </a:spcAft>
              <a:buClr>
                <a:schemeClr val="lt1"/>
              </a:buClr>
              <a:buSzPts val="1900"/>
              <a:buChar char="–"/>
              <a:defRPr>
                <a:solidFill>
                  <a:schemeClr val="lt1"/>
                </a:solidFill>
              </a:defRPr>
            </a:lvl2pPr>
            <a:lvl3pPr indent="-349250" lvl="2" marL="1371600" algn="l">
              <a:spcBef>
                <a:spcPts val="400"/>
              </a:spcBef>
              <a:spcAft>
                <a:spcPts val="0"/>
              </a:spcAft>
              <a:buClr>
                <a:schemeClr val="lt1"/>
              </a:buClr>
              <a:buSzPts val="1900"/>
              <a:buChar char="•"/>
              <a:defRPr>
                <a:solidFill>
                  <a:schemeClr val="lt1"/>
                </a:solidFill>
              </a:defRPr>
            </a:lvl3pPr>
            <a:lvl4pPr indent="-349250" lvl="3" marL="1828800" algn="l">
              <a:spcBef>
                <a:spcPts val="360"/>
              </a:spcBef>
              <a:spcAft>
                <a:spcPts val="0"/>
              </a:spcAft>
              <a:buClr>
                <a:schemeClr val="lt1"/>
              </a:buClr>
              <a:buSzPts val="1900"/>
              <a:buChar char="–"/>
              <a:defRPr>
                <a:solidFill>
                  <a:schemeClr val="lt1"/>
                </a:solidFill>
              </a:defRPr>
            </a:lvl4pPr>
            <a:lvl5pPr indent="-349250" lvl="4" marL="2286000" algn="l">
              <a:spcBef>
                <a:spcPts val="360"/>
              </a:spcBef>
              <a:spcAft>
                <a:spcPts val="0"/>
              </a:spcAft>
              <a:buClr>
                <a:schemeClr val="lt1"/>
              </a:buClr>
              <a:buSzPts val="1900"/>
              <a:buChar char="»"/>
              <a:defRPr>
                <a:solidFill>
                  <a:schemeClr val="lt1"/>
                </a:solidFill>
              </a:defRPr>
            </a:lvl5pPr>
            <a:lvl6pPr indent="-349250" lvl="5" marL="2743200" algn="l">
              <a:spcBef>
                <a:spcPts val="360"/>
              </a:spcBef>
              <a:spcAft>
                <a:spcPts val="0"/>
              </a:spcAft>
              <a:buClr>
                <a:schemeClr val="lt1"/>
              </a:buClr>
              <a:buSzPts val="1900"/>
              <a:buChar char="•"/>
              <a:defRPr>
                <a:solidFill>
                  <a:schemeClr val="lt1"/>
                </a:solidFill>
              </a:defRPr>
            </a:lvl6pPr>
            <a:lvl7pPr indent="-349250" lvl="6" marL="3200400" algn="l">
              <a:spcBef>
                <a:spcPts val="360"/>
              </a:spcBef>
              <a:spcAft>
                <a:spcPts val="0"/>
              </a:spcAft>
              <a:buClr>
                <a:schemeClr val="lt1"/>
              </a:buClr>
              <a:buSzPts val="1900"/>
              <a:buChar char="•"/>
              <a:defRPr>
                <a:solidFill>
                  <a:schemeClr val="lt1"/>
                </a:solidFill>
              </a:defRPr>
            </a:lvl7pPr>
            <a:lvl8pPr indent="-349250" lvl="7" marL="3657600" algn="l">
              <a:spcBef>
                <a:spcPts val="360"/>
              </a:spcBef>
              <a:spcAft>
                <a:spcPts val="0"/>
              </a:spcAft>
              <a:buClr>
                <a:schemeClr val="lt1"/>
              </a:buClr>
              <a:buSzPts val="1900"/>
              <a:buChar char="•"/>
              <a:defRPr>
                <a:solidFill>
                  <a:schemeClr val="lt1"/>
                </a:solidFill>
              </a:defRPr>
            </a:lvl8pPr>
            <a:lvl9pPr indent="-349250" lvl="8" marL="4114800" algn="l">
              <a:spcBef>
                <a:spcPts val="360"/>
              </a:spcBef>
              <a:spcAft>
                <a:spcPts val="0"/>
              </a:spcAft>
              <a:buClr>
                <a:schemeClr val="lt1"/>
              </a:buClr>
              <a:buSzPts val="1900"/>
              <a:buChar char="•"/>
              <a:defRPr>
                <a:solidFill>
                  <a:schemeClr val="lt1"/>
                </a:solidFill>
              </a:defRPr>
            </a:lvl9pPr>
          </a:lstStyle>
          <a:p/>
        </p:txBody>
      </p:sp>
      <p:grpSp>
        <p:nvGrpSpPr>
          <p:cNvPr id="79" name="Google Shape;79;p6"/>
          <p:cNvGrpSpPr/>
          <p:nvPr/>
        </p:nvGrpSpPr>
        <p:grpSpPr>
          <a:xfrm>
            <a:off x="1028700" y="206742"/>
            <a:ext cx="16522034" cy="341775"/>
            <a:chOff x="0" y="0"/>
            <a:chExt cx="22029379" cy="455700"/>
          </a:xfrm>
        </p:grpSpPr>
        <p:sp>
          <p:nvSpPr>
            <p:cNvPr id="80" name="Google Shape;80;p6"/>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2">
                <a:alphaModFix/>
              </a:blip>
              <a:stretch>
                <a:fillRect b="0" l="0" r="0" t="0"/>
              </a:stretch>
            </a:blipFill>
            <a:ln>
              <a:noFill/>
            </a:ln>
          </p:spPr>
        </p:sp>
        <p:sp>
          <p:nvSpPr>
            <p:cNvPr id="81" name="Google Shape;81;p6"/>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LOGO HERE</a:t>
              </a:r>
              <a:endParaRPr/>
            </a:p>
          </p:txBody>
        </p:sp>
        <p:sp>
          <p:nvSpPr>
            <p:cNvPr id="82" name="Google Shape;82;p6"/>
            <p:cNvSpPr txBox="1"/>
            <p:nvPr/>
          </p:nvSpPr>
          <p:spPr>
            <a:xfrm>
              <a:off x="9679204"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2025</a:t>
              </a:r>
              <a:endParaRPr/>
            </a:p>
          </p:txBody>
        </p:sp>
        <p:sp>
          <p:nvSpPr>
            <p:cNvPr id="83" name="Google Shape;83;p6"/>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CONTACT US</a:t>
              </a:r>
              <a:endParaRPr/>
            </a:p>
          </p:txBody>
        </p:sp>
      </p:grpSp>
      <p:sp>
        <p:nvSpPr>
          <p:cNvPr id="84" name="Google Shape;84;p6"/>
          <p:cNvSpPr/>
          <p:nvPr/>
        </p:nvSpPr>
        <p:spPr>
          <a:xfrm>
            <a:off x="16098384" y="2311711"/>
            <a:ext cx="1780351" cy="1780351"/>
          </a:xfrm>
          <a:custGeom>
            <a:rect b="b" l="l" r="r" t="t"/>
            <a:pathLst>
              <a:path extrusionOk="0" h="1780351" w="1780351">
                <a:moveTo>
                  <a:pt x="0" y="0"/>
                </a:moveTo>
                <a:lnTo>
                  <a:pt x="1780351" y="0"/>
                </a:lnTo>
                <a:lnTo>
                  <a:pt x="1780351" y="1780351"/>
                </a:lnTo>
                <a:lnTo>
                  <a:pt x="0" y="1780351"/>
                </a:lnTo>
                <a:lnTo>
                  <a:pt x="0" y="0"/>
                </a:lnTo>
                <a:close/>
              </a:path>
            </a:pathLst>
          </a:custGeom>
          <a:blipFill rotWithShape="1">
            <a:blip r:embed="rId3">
              <a:alphaModFix/>
            </a:blip>
            <a:stretch>
              <a:fillRect b="0" l="0" r="0" t="0"/>
            </a:stretch>
          </a:blipFill>
          <a:ln>
            <a:noFill/>
          </a:ln>
        </p:spPr>
      </p:sp>
      <p:sp>
        <p:nvSpPr>
          <p:cNvPr id="85" name="Google Shape;85;p6"/>
          <p:cNvSpPr/>
          <p:nvPr/>
        </p:nvSpPr>
        <p:spPr>
          <a:xfrm>
            <a:off x="890224" y="5143500"/>
            <a:ext cx="1221591" cy="1221591"/>
          </a:xfrm>
          <a:custGeom>
            <a:rect b="b" l="l" r="r" t="t"/>
            <a:pathLst>
              <a:path extrusionOk="0" h="1221591" w="1221591">
                <a:moveTo>
                  <a:pt x="0" y="0"/>
                </a:moveTo>
                <a:lnTo>
                  <a:pt x="1221592" y="0"/>
                </a:lnTo>
                <a:lnTo>
                  <a:pt x="1221592" y="1221591"/>
                </a:lnTo>
                <a:lnTo>
                  <a:pt x="0" y="1221591"/>
                </a:lnTo>
                <a:lnTo>
                  <a:pt x="0" y="0"/>
                </a:lnTo>
                <a:close/>
              </a:path>
            </a:pathLst>
          </a:custGeom>
          <a:blipFill rotWithShape="1">
            <a:blip r:embed="rId3">
              <a:alphaModFix/>
            </a:blip>
            <a:stretch>
              <a:fillRect b="0" l="0" r="0" t="0"/>
            </a:stretch>
          </a:blipFill>
          <a:ln>
            <a:noFill/>
          </a:ln>
        </p:spPr>
      </p:sp>
      <p:pic>
        <p:nvPicPr>
          <p:cNvPr id="86" name="Google Shape;86;p6"/>
          <p:cNvPicPr preferRelativeResize="0"/>
          <p:nvPr/>
        </p:nvPicPr>
        <p:blipFill>
          <a:blip r:embed="rId4">
            <a:alphaModFix/>
          </a:blip>
          <a:stretch>
            <a:fillRect/>
          </a:stretch>
        </p:blipFill>
        <p:spPr>
          <a:xfrm>
            <a:off x="1056263" y="9085250"/>
            <a:ext cx="4518750" cy="482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7" name="Shape 87"/>
        <p:cNvGrpSpPr/>
        <p:nvPr/>
      </p:nvGrpSpPr>
      <p:grpSpPr>
        <a:xfrm>
          <a:off x="0" y="0"/>
          <a:ext cx="0" cy="0"/>
          <a:chOff x="0" y="0"/>
          <a:chExt cx="0" cy="0"/>
        </a:xfrm>
      </p:grpSpPr>
      <p:grpSp>
        <p:nvGrpSpPr>
          <p:cNvPr id="88" name="Google Shape;88;p7"/>
          <p:cNvGrpSpPr/>
          <p:nvPr/>
        </p:nvGrpSpPr>
        <p:grpSpPr>
          <a:xfrm>
            <a:off x="0" y="501865"/>
            <a:ext cx="18288118" cy="9753856"/>
            <a:chOff x="0" y="-47625"/>
            <a:chExt cx="4816592" cy="2568900"/>
          </a:xfrm>
        </p:grpSpPr>
        <p:sp>
          <p:nvSpPr>
            <p:cNvPr id="89" name="Google Shape;89;p7"/>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1" name="Google Shape;91;p7"/>
          <p:cNvSpPr txBox="1"/>
          <p:nvPr>
            <p:ph type="title"/>
          </p:nvPr>
        </p:nvSpPr>
        <p:spPr>
          <a:xfrm>
            <a:off x="621300" y="1763875"/>
            <a:ext cx="151317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lt1"/>
              </a:buClr>
              <a:buSzPts val="4400"/>
              <a:buNone/>
              <a:defRPr>
                <a:solidFill>
                  <a:schemeClr val="lt1"/>
                </a:solidFill>
              </a:defRPr>
            </a:lvl1pPr>
            <a:lvl2pPr lvl="1">
              <a:spcBef>
                <a:spcPts val="0"/>
              </a:spcBef>
              <a:spcAft>
                <a:spcPts val="0"/>
              </a:spcAft>
              <a:buSzPts val="1400"/>
              <a:buFont typeface="Blinker"/>
              <a:buNone/>
              <a:defRPr>
                <a:latin typeface="Blinker"/>
                <a:ea typeface="Blinker"/>
                <a:cs typeface="Blinker"/>
                <a:sym typeface="Blinker"/>
              </a:defRPr>
            </a:lvl2pPr>
            <a:lvl3pPr lvl="2">
              <a:spcBef>
                <a:spcPts val="0"/>
              </a:spcBef>
              <a:spcAft>
                <a:spcPts val="0"/>
              </a:spcAft>
              <a:buSzPts val="1400"/>
              <a:buFont typeface="Blinker"/>
              <a:buNone/>
              <a:defRPr>
                <a:latin typeface="Blinker"/>
                <a:ea typeface="Blinker"/>
                <a:cs typeface="Blinker"/>
                <a:sym typeface="Blinker"/>
              </a:defRPr>
            </a:lvl3pPr>
            <a:lvl4pPr lvl="3">
              <a:spcBef>
                <a:spcPts val="0"/>
              </a:spcBef>
              <a:spcAft>
                <a:spcPts val="0"/>
              </a:spcAft>
              <a:buSzPts val="1400"/>
              <a:buFont typeface="Blinker"/>
              <a:buNone/>
              <a:defRPr>
                <a:latin typeface="Blinker"/>
                <a:ea typeface="Blinker"/>
                <a:cs typeface="Blinker"/>
                <a:sym typeface="Blinker"/>
              </a:defRPr>
            </a:lvl4pPr>
            <a:lvl5pPr lvl="4">
              <a:spcBef>
                <a:spcPts val="0"/>
              </a:spcBef>
              <a:spcAft>
                <a:spcPts val="0"/>
              </a:spcAft>
              <a:buSzPts val="1400"/>
              <a:buFont typeface="Blinker"/>
              <a:buNone/>
              <a:defRPr>
                <a:latin typeface="Blinker"/>
                <a:ea typeface="Blinker"/>
                <a:cs typeface="Blinker"/>
                <a:sym typeface="Blinker"/>
              </a:defRPr>
            </a:lvl5pPr>
            <a:lvl6pPr lvl="5">
              <a:spcBef>
                <a:spcPts val="0"/>
              </a:spcBef>
              <a:spcAft>
                <a:spcPts val="0"/>
              </a:spcAft>
              <a:buSzPts val="1400"/>
              <a:buFont typeface="Blinker"/>
              <a:buNone/>
              <a:defRPr>
                <a:latin typeface="Blinker"/>
                <a:ea typeface="Blinker"/>
                <a:cs typeface="Blinker"/>
                <a:sym typeface="Blinker"/>
              </a:defRPr>
            </a:lvl6pPr>
            <a:lvl7pPr lvl="6">
              <a:spcBef>
                <a:spcPts val="0"/>
              </a:spcBef>
              <a:spcAft>
                <a:spcPts val="0"/>
              </a:spcAft>
              <a:buSzPts val="1400"/>
              <a:buFont typeface="Blinker"/>
              <a:buNone/>
              <a:defRPr>
                <a:latin typeface="Blinker"/>
                <a:ea typeface="Blinker"/>
                <a:cs typeface="Blinker"/>
                <a:sym typeface="Blinker"/>
              </a:defRPr>
            </a:lvl7pPr>
            <a:lvl8pPr lvl="7">
              <a:spcBef>
                <a:spcPts val="0"/>
              </a:spcBef>
              <a:spcAft>
                <a:spcPts val="0"/>
              </a:spcAft>
              <a:buSzPts val="1400"/>
              <a:buFont typeface="Blinker"/>
              <a:buNone/>
              <a:defRPr>
                <a:latin typeface="Blinker"/>
                <a:ea typeface="Blinker"/>
                <a:cs typeface="Blinker"/>
                <a:sym typeface="Blinker"/>
              </a:defRPr>
            </a:lvl8pPr>
            <a:lvl9pPr lvl="8">
              <a:spcBef>
                <a:spcPts val="0"/>
              </a:spcBef>
              <a:spcAft>
                <a:spcPts val="0"/>
              </a:spcAft>
              <a:buSzPts val="1400"/>
              <a:buFont typeface="Blinker"/>
              <a:buNone/>
              <a:defRPr>
                <a:latin typeface="Blinker"/>
                <a:ea typeface="Blinker"/>
                <a:cs typeface="Blinker"/>
                <a:sym typeface="Blinker"/>
              </a:defRPr>
            </a:lvl9pPr>
          </a:lstStyle>
          <a:p/>
        </p:txBody>
      </p:sp>
      <p:sp>
        <p:nvSpPr>
          <p:cNvPr id="92" name="Google Shape;92;p7"/>
          <p:cNvSpPr txBox="1"/>
          <p:nvPr>
            <p:ph idx="1" type="body"/>
          </p:nvPr>
        </p:nvSpPr>
        <p:spPr>
          <a:xfrm>
            <a:off x="4497400" y="5238325"/>
            <a:ext cx="5628900" cy="3951300"/>
          </a:xfrm>
          <a:prstGeom prst="rect">
            <a:avLst/>
          </a:prstGeom>
          <a:noFill/>
          <a:ln>
            <a:noFill/>
          </a:ln>
        </p:spPr>
        <p:txBody>
          <a:bodyPr anchorCtr="0" anchor="t" bIns="45700" lIns="91425" spcFirstLastPara="1" rIns="91425" wrap="square" tIns="45700">
            <a:normAutofit/>
          </a:bodyPr>
          <a:lstStyle>
            <a:lvl1pPr indent="-349250" lvl="0" marL="457200" algn="l">
              <a:spcBef>
                <a:spcPts val="480"/>
              </a:spcBef>
              <a:spcAft>
                <a:spcPts val="0"/>
              </a:spcAft>
              <a:buClr>
                <a:schemeClr val="lt1"/>
              </a:buClr>
              <a:buSzPts val="1900"/>
              <a:buChar char="•"/>
              <a:defRPr>
                <a:solidFill>
                  <a:schemeClr val="lt1"/>
                </a:solidFill>
              </a:defRPr>
            </a:lvl1pPr>
            <a:lvl2pPr indent="-349250" lvl="1" marL="914400" algn="l">
              <a:spcBef>
                <a:spcPts val="400"/>
              </a:spcBef>
              <a:spcAft>
                <a:spcPts val="0"/>
              </a:spcAft>
              <a:buClr>
                <a:schemeClr val="lt1"/>
              </a:buClr>
              <a:buSzPts val="1900"/>
              <a:buChar char="–"/>
              <a:defRPr>
                <a:solidFill>
                  <a:schemeClr val="lt1"/>
                </a:solidFill>
              </a:defRPr>
            </a:lvl2pPr>
            <a:lvl3pPr indent="-349250" lvl="2" marL="1371600" algn="l">
              <a:spcBef>
                <a:spcPts val="360"/>
              </a:spcBef>
              <a:spcAft>
                <a:spcPts val="0"/>
              </a:spcAft>
              <a:buClr>
                <a:schemeClr val="lt1"/>
              </a:buClr>
              <a:buSzPts val="1900"/>
              <a:buChar char="•"/>
              <a:defRPr>
                <a:solidFill>
                  <a:schemeClr val="lt1"/>
                </a:solidFill>
              </a:defRPr>
            </a:lvl3pPr>
            <a:lvl4pPr indent="-349250" lvl="3" marL="1828800" algn="l">
              <a:spcBef>
                <a:spcPts val="320"/>
              </a:spcBef>
              <a:spcAft>
                <a:spcPts val="0"/>
              </a:spcAft>
              <a:buClr>
                <a:schemeClr val="lt1"/>
              </a:buClr>
              <a:buSzPts val="1900"/>
              <a:buChar char="–"/>
              <a:defRPr>
                <a:solidFill>
                  <a:schemeClr val="lt1"/>
                </a:solidFill>
              </a:defRPr>
            </a:lvl4pPr>
            <a:lvl5pPr indent="-349250" lvl="4" marL="2286000" algn="l">
              <a:spcBef>
                <a:spcPts val="320"/>
              </a:spcBef>
              <a:spcAft>
                <a:spcPts val="0"/>
              </a:spcAft>
              <a:buClr>
                <a:schemeClr val="lt1"/>
              </a:buClr>
              <a:buSzPts val="1900"/>
              <a:buChar char="»"/>
              <a:defRPr>
                <a:solidFill>
                  <a:schemeClr val="lt1"/>
                </a:solidFill>
              </a:defRPr>
            </a:lvl5pPr>
            <a:lvl6pPr indent="-349250" lvl="5" marL="2743200" algn="l">
              <a:spcBef>
                <a:spcPts val="320"/>
              </a:spcBef>
              <a:spcAft>
                <a:spcPts val="0"/>
              </a:spcAft>
              <a:buClr>
                <a:schemeClr val="lt1"/>
              </a:buClr>
              <a:buSzPts val="1900"/>
              <a:buChar char="•"/>
              <a:defRPr>
                <a:solidFill>
                  <a:schemeClr val="lt1"/>
                </a:solidFill>
              </a:defRPr>
            </a:lvl6pPr>
            <a:lvl7pPr indent="-349250" lvl="6" marL="3200400" algn="l">
              <a:spcBef>
                <a:spcPts val="320"/>
              </a:spcBef>
              <a:spcAft>
                <a:spcPts val="0"/>
              </a:spcAft>
              <a:buClr>
                <a:schemeClr val="lt1"/>
              </a:buClr>
              <a:buSzPts val="1900"/>
              <a:buChar char="•"/>
              <a:defRPr>
                <a:solidFill>
                  <a:schemeClr val="lt1"/>
                </a:solidFill>
              </a:defRPr>
            </a:lvl7pPr>
            <a:lvl8pPr indent="-349250" lvl="7" marL="3657600" algn="l">
              <a:spcBef>
                <a:spcPts val="320"/>
              </a:spcBef>
              <a:spcAft>
                <a:spcPts val="0"/>
              </a:spcAft>
              <a:buClr>
                <a:schemeClr val="lt1"/>
              </a:buClr>
              <a:buSzPts val="1900"/>
              <a:buChar char="•"/>
              <a:defRPr>
                <a:solidFill>
                  <a:schemeClr val="lt1"/>
                </a:solidFill>
              </a:defRPr>
            </a:lvl8pPr>
            <a:lvl9pPr indent="-349250" lvl="8" marL="4114800" algn="l">
              <a:spcBef>
                <a:spcPts val="320"/>
              </a:spcBef>
              <a:spcAft>
                <a:spcPts val="0"/>
              </a:spcAft>
              <a:buClr>
                <a:schemeClr val="lt1"/>
              </a:buClr>
              <a:buSzPts val="1900"/>
              <a:buChar char="•"/>
              <a:defRPr>
                <a:solidFill>
                  <a:schemeClr val="lt1"/>
                </a:solidFill>
              </a:defRPr>
            </a:lvl9pPr>
          </a:lstStyle>
          <a:p/>
        </p:txBody>
      </p:sp>
      <p:sp>
        <p:nvSpPr>
          <p:cNvPr id="93" name="Google Shape;93;p7"/>
          <p:cNvSpPr txBox="1"/>
          <p:nvPr>
            <p:ph idx="2" type="body"/>
          </p:nvPr>
        </p:nvSpPr>
        <p:spPr>
          <a:xfrm>
            <a:off x="10332194" y="5238325"/>
            <a:ext cx="5631600" cy="3951300"/>
          </a:xfrm>
          <a:prstGeom prst="rect">
            <a:avLst/>
          </a:prstGeom>
          <a:noFill/>
          <a:ln>
            <a:noFill/>
          </a:ln>
        </p:spPr>
        <p:txBody>
          <a:bodyPr anchorCtr="0" anchor="t" bIns="45700" lIns="91425" spcFirstLastPara="1" rIns="91425" wrap="square" tIns="45700">
            <a:normAutofit/>
          </a:bodyPr>
          <a:lstStyle>
            <a:lvl1pPr indent="-349250" lvl="0" marL="457200" algn="l">
              <a:spcBef>
                <a:spcPts val="480"/>
              </a:spcBef>
              <a:spcAft>
                <a:spcPts val="0"/>
              </a:spcAft>
              <a:buClr>
                <a:schemeClr val="lt1"/>
              </a:buClr>
              <a:buSzPts val="1900"/>
              <a:buChar char="•"/>
              <a:defRPr>
                <a:solidFill>
                  <a:schemeClr val="lt1"/>
                </a:solidFill>
              </a:defRPr>
            </a:lvl1pPr>
            <a:lvl2pPr indent="-349250" lvl="1" marL="914400" algn="l">
              <a:spcBef>
                <a:spcPts val="400"/>
              </a:spcBef>
              <a:spcAft>
                <a:spcPts val="0"/>
              </a:spcAft>
              <a:buClr>
                <a:schemeClr val="lt1"/>
              </a:buClr>
              <a:buSzPts val="1900"/>
              <a:buChar char="–"/>
              <a:defRPr>
                <a:solidFill>
                  <a:schemeClr val="lt1"/>
                </a:solidFill>
              </a:defRPr>
            </a:lvl2pPr>
            <a:lvl3pPr indent="-349250" lvl="2" marL="1371600" algn="l">
              <a:spcBef>
                <a:spcPts val="360"/>
              </a:spcBef>
              <a:spcAft>
                <a:spcPts val="0"/>
              </a:spcAft>
              <a:buClr>
                <a:schemeClr val="lt1"/>
              </a:buClr>
              <a:buSzPts val="1900"/>
              <a:buChar char="•"/>
              <a:defRPr>
                <a:solidFill>
                  <a:schemeClr val="lt1"/>
                </a:solidFill>
              </a:defRPr>
            </a:lvl3pPr>
            <a:lvl4pPr indent="-349250" lvl="3" marL="1828800" algn="l">
              <a:spcBef>
                <a:spcPts val="320"/>
              </a:spcBef>
              <a:spcAft>
                <a:spcPts val="0"/>
              </a:spcAft>
              <a:buClr>
                <a:schemeClr val="lt1"/>
              </a:buClr>
              <a:buSzPts val="1900"/>
              <a:buChar char="–"/>
              <a:defRPr>
                <a:solidFill>
                  <a:schemeClr val="lt1"/>
                </a:solidFill>
              </a:defRPr>
            </a:lvl4pPr>
            <a:lvl5pPr indent="-349250" lvl="4" marL="2286000" algn="l">
              <a:spcBef>
                <a:spcPts val="320"/>
              </a:spcBef>
              <a:spcAft>
                <a:spcPts val="0"/>
              </a:spcAft>
              <a:buClr>
                <a:schemeClr val="lt1"/>
              </a:buClr>
              <a:buSzPts val="1900"/>
              <a:buChar char="»"/>
              <a:defRPr>
                <a:solidFill>
                  <a:schemeClr val="lt1"/>
                </a:solidFill>
              </a:defRPr>
            </a:lvl5pPr>
            <a:lvl6pPr indent="-349250" lvl="5" marL="2743200" algn="l">
              <a:spcBef>
                <a:spcPts val="320"/>
              </a:spcBef>
              <a:spcAft>
                <a:spcPts val="0"/>
              </a:spcAft>
              <a:buClr>
                <a:schemeClr val="lt1"/>
              </a:buClr>
              <a:buSzPts val="1900"/>
              <a:buChar char="•"/>
              <a:defRPr>
                <a:solidFill>
                  <a:schemeClr val="lt1"/>
                </a:solidFill>
              </a:defRPr>
            </a:lvl6pPr>
            <a:lvl7pPr indent="-349250" lvl="6" marL="3200400" algn="l">
              <a:spcBef>
                <a:spcPts val="320"/>
              </a:spcBef>
              <a:spcAft>
                <a:spcPts val="0"/>
              </a:spcAft>
              <a:buClr>
                <a:schemeClr val="lt1"/>
              </a:buClr>
              <a:buSzPts val="1900"/>
              <a:buChar char="•"/>
              <a:defRPr>
                <a:solidFill>
                  <a:schemeClr val="lt1"/>
                </a:solidFill>
              </a:defRPr>
            </a:lvl7pPr>
            <a:lvl8pPr indent="-349250" lvl="7" marL="3657600" algn="l">
              <a:spcBef>
                <a:spcPts val="320"/>
              </a:spcBef>
              <a:spcAft>
                <a:spcPts val="0"/>
              </a:spcAft>
              <a:buClr>
                <a:schemeClr val="lt1"/>
              </a:buClr>
              <a:buSzPts val="1900"/>
              <a:buChar char="•"/>
              <a:defRPr>
                <a:solidFill>
                  <a:schemeClr val="lt1"/>
                </a:solidFill>
              </a:defRPr>
            </a:lvl8pPr>
            <a:lvl9pPr indent="-349250" lvl="8" marL="4114800" algn="l">
              <a:spcBef>
                <a:spcPts val="320"/>
              </a:spcBef>
              <a:spcAft>
                <a:spcPts val="0"/>
              </a:spcAft>
              <a:buClr>
                <a:schemeClr val="lt1"/>
              </a:buClr>
              <a:buSzPts val="1900"/>
              <a:buChar char="•"/>
              <a:defRPr>
                <a:solidFill>
                  <a:schemeClr val="lt1"/>
                </a:solidFill>
              </a:defRPr>
            </a:lvl9pPr>
          </a:lstStyle>
          <a:p/>
        </p:txBody>
      </p:sp>
      <p:grpSp>
        <p:nvGrpSpPr>
          <p:cNvPr id="94" name="Google Shape;94;p7"/>
          <p:cNvGrpSpPr/>
          <p:nvPr/>
        </p:nvGrpSpPr>
        <p:grpSpPr>
          <a:xfrm>
            <a:off x="1028700" y="206742"/>
            <a:ext cx="16522034" cy="341775"/>
            <a:chOff x="0" y="0"/>
            <a:chExt cx="22029379" cy="455700"/>
          </a:xfrm>
        </p:grpSpPr>
        <p:sp>
          <p:nvSpPr>
            <p:cNvPr id="95" name="Google Shape;95;p7"/>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2">
                <a:alphaModFix/>
              </a:blip>
              <a:stretch>
                <a:fillRect b="0" l="0" r="0" t="0"/>
              </a:stretch>
            </a:blipFill>
            <a:ln>
              <a:noFill/>
            </a:ln>
          </p:spPr>
        </p:sp>
        <p:sp>
          <p:nvSpPr>
            <p:cNvPr id="96" name="Google Shape;96;p7"/>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LOGO HERE</a:t>
              </a:r>
              <a:endParaRPr/>
            </a:p>
          </p:txBody>
        </p:sp>
        <p:sp>
          <p:nvSpPr>
            <p:cNvPr id="97" name="Google Shape;97;p7"/>
            <p:cNvSpPr txBox="1"/>
            <p:nvPr/>
          </p:nvSpPr>
          <p:spPr>
            <a:xfrm>
              <a:off x="9679204"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2025</a:t>
              </a:r>
              <a:endParaRPr/>
            </a:p>
          </p:txBody>
        </p:sp>
        <p:sp>
          <p:nvSpPr>
            <p:cNvPr id="98" name="Google Shape;98;p7"/>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CONTACT US</a:t>
              </a:r>
              <a:endParaRPr/>
            </a:p>
          </p:txBody>
        </p:sp>
      </p:grpSp>
      <p:grpSp>
        <p:nvGrpSpPr>
          <p:cNvPr id="99" name="Google Shape;99;p7"/>
          <p:cNvGrpSpPr/>
          <p:nvPr/>
        </p:nvGrpSpPr>
        <p:grpSpPr>
          <a:xfrm>
            <a:off x="14220577" y="3926029"/>
            <a:ext cx="3111991" cy="993648"/>
            <a:chOff x="0" y="0"/>
            <a:chExt cx="4149321" cy="1324864"/>
          </a:xfrm>
        </p:grpSpPr>
        <p:grpSp>
          <p:nvGrpSpPr>
            <p:cNvPr id="100" name="Google Shape;100;p7"/>
            <p:cNvGrpSpPr/>
            <p:nvPr/>
          </p:nvGrpSpPr>
          <p:grpSpPr>
            <a:xfrm>
              <a:off x="0" y="0"/>
              <a:ext cx="1324864" cy="1324864"/>
              <a:chOff x="0" y="0"/>
              <a:chExt cx="812800" cy="812800"/>
            </a:xfrm>
          </p:grpSpPr>
          <p:sp>
            <p:nvSpPr>
              <p:cNvPr id="101" name="Google Shape;101;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 name="Google Shape;103;p7"/>
            <p:cNvGrpSpPr/>
            <p:nvPr/>
          </p:nvGrpSpPr>
          <p:grpSpPr>
            <a:xfrm>
              <a:off x="470743" y="0"/>
              <a:ext cx="1324864" cy="1324864"/>
              <a:chOff x="0" y="0"/>
              <a:chExt cx="812800" cy="812800"/>
            </a:xfrm>
          </p:grpSpPr>
          <p:sp>
            <p:nvSpPr>
              <p:cNvPr id="104" name="Google Shape;104;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 name="Google Shape;106;p7"/>
            <p:cNvGrpSpPr/>
            <p:nvPr/>
          </p:nvGrpSpPr>
          <p:grpSpPr>
            <a:xfrm>
              <a:off x="941486" y="0"/>
              <a:ext cx="1324864" cy="1324864"/>
              <a:chOff x="0" y="0"/>
              <a:chExt cx="812800" cy="812800"/>
            </a:xfrm>
          </p:grpSpPr>
          <p:sp>
            <p:nvSpPr>
              <p:cNvPr id="107" name="Google Shape;107;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9" name="Google Shape;109;p7"/>
            <p:cNvGrpSpPr/>
            <p:nvPr/>
          </p:nvGrpSpPr>
          <p:grpSpPr>
            <a:xfrm>
              <a:off x="1412228" y="0"/>
              <a:ext cx="1324864" cy="1324864"/>
              <a:chOff x="0" y="0"/>
              <a:chExt cx="812800" cy="812800"/>
            </a:xfrm>
          </p:grpSpPr>
          <p:sp>
            <p:nvSpPr>
              <p:cNvPr id="110" name="Google Shape;110;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2" name="Google Shape;112;p7"/>
            <p:cNvGrpSpPr/>
            <p:nvPr/>
          </p:nvGrpSpPr>
          <p:grpSpPr>
            <a:xfrm>
              <a:off x="1882971" y="0"/>
              <a:ext cx="1324864" cy="1324864"/>
              <a:chOff x="0" y="0"/>
              <a:chExt cx="812800" cy="812800"/>
            </a:xfrm>
          </p:grpSpPr>
          <p:sp>
            <p:nvSpPr>
              <p:cNvPr id="113" name="Google Shape;113;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5" name="Google Shape;115;p7"/>
            <p:cNvGrpSpPr/>
            <p:nvPr/>
          </p:nvGrpSpPr>
          <p:grpSpPr>
            <a:xfrm>
              <a:off x="2353714" y="0"/>
              <a:ext cx="1324864" cy="1324864"/>
              <a:chOff x="0" y="0"/>
              <a:chExt cx="812800" cy="812800"/>
            </a:xfrm>
          </p:grpSpPr>
          <p:sp>
            <p:nvSpPr>
              <p:cNvPr id="116" name="Google Shape;116;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8" name="Google Shape;118;p7"/>
            <p:cNvGrpSpPr/>
            <p:nvPr/>
          </p:nvGrpSpPr>
          <p:grpSpPr>
            <a:xfrm>
              <a:off x="2824457" y="0"/>
              <a:ext cx="1324864" cy="1324864"/>
              <a:chOff x="0" y="0"/>
              <a:chExt cx="812800" cy="812800"/>
            </a:xfrm>
          </p:grpSpPr>
          <p:sp>
            <p:nvSpPr>
              <p:cNvPr id="119" name="Google Shape;119;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21" name="Google Shape;121;p7"/>
          <p:cNvSpPr/>
          <p:nvPr/>
        </p:nvSpPr>
        <p:spPr>
          <a:xfrm>
            <a:off x="9415254" y="2461191"/>
            <a:ext cx="1780351" cy="1780351"/>
          </a:xfrm>
          <a:custGeom>
            <a:rect b="b" l="l" r="r" t="t"/>
            <a:pathLst>
              <a:path extrusionOk="0" h="1780351" w="1780351">
                <a:moveTo>
                  <a:pt x="0" y="0"/>
                </a:moveTo>
                <a:lnTo>
                  <a:pt x="1780351" y="0"/>
                </a:lnTo>
                <a:lnTo>
                  <a:pt x="1780351" y="1780351"/>
                </a:lnTo>
                <a:lnTo>
                  <a:pt x="0" y="1780351"/>
                </a:lnTo>
                <a:lnTo>
                  <a:pt x="0" y="0"/>
                </a:lnTo>
                <a:close/>
              </a:path>
            </a:pathLst>
          </a:custGeom>
          <a:blipFill rotWithShape="1">
            <a:blip r:embed="rId3">
              <a:alphaModFix/>
            </a:blip>
            <a:stretch>
              <a:fillRect b="0" l="0" r="0" t="0"/>
            </a:stretch>
          </a:blipFill>
          <a:ln>
            <a:noFill/>
          </a:ln>
        </p:spPr>
      </p:sp>
      <p:sp>
        <p:nvSpPr>
          <p:cNvPr id="122" name="Google Shape;122;p7"/>
          <p:cNvSpPr/>
          <p:nvPr/>
        </p:nvSpPr>
        <p:spPr>
          <a:xfrm>
            <a:off x="16349826" y="8297194"/>
            <a:ext cx="1311716" cy="1311716"/>
          </a:xfrm>
          <a:custGeom>
            <a:rect b="b" l="l" r="r" t="t"/>
            <a:pathLst>
              <a:path extrusionOk="0" h="1311716" w="1311716">
                <a:moveTo>
                  <a:pt x="0" y="0"/>
                </a:moveTo>
                <a:lnTo>
                  <a:pt x="1311716" y="0"/>
                </a:lnTo>
                <a:lnTo>
                  <a:pt x="1311716" y="1311717"/>
                </a:lnTo>
                <a:lnTo>
                  <a:pt x="0" y="1311717"/>
                </a:lnTo>
                <a:lnTo>
                  <a:pt x="0" y="0"/>
                </a:lnTo>
                <a:close/>
              </a:path>
            </a:pathLst>
          </a:custGeom>
          <a:blipFill rotWithShape="1">
            <a:blip r:embed="rId3">
              <a:alphaModFix/>
            </a:blip>
            <a:stretch>
              <a:fillRect b="0" l="0" r="0" t="0"/>
            </a:stretch>
          </a:blipFill>
          <a:ln>
            <a:noFill/>
          </a:ln>
        </p:spPr>
      </p:sp>
      <p:pic>
        <p:nvPicPr>
          <p:cNvPr id="123" name="Google Shape;123;p7"/>
          <p:cNvPicPr preferRelativeResize="0"/>
          <p:nvPr/>
        </p:nvPicPr>
        <p:blipFill>
          <a:blip r:embed="rId4">
            <a:alphaModFix/>
          </a:blip>
          <a:stretch>
            <a:fillRect/>
          </a:stretch>
        </p:blipFill>
        <p:spPr>
          <a:xfrm>
            <a:off x="1056263" y="9085250"/>
            <a:ext cx="4518750" cy="482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grpSp>
        <p:nvGrpSpPr>
          <p:cNvPr id="125" name="Google Shape;125;p8"/>
          <p:cNvGrpSpPr/>
          <p:nvPr/>
        </p:nvGrpSpPr>
        <p:grpSpPr>
          <a:xfrm>
            <a:off x="0" y="501865"/>
            <a:ext cx="18288118" cy="9753856"/>
            <a:chOff x="0" y="-47625"/>
            <a:chExt cx="4816592" cy="2568900"/>
          </a:xfrm>
        </p:grpSpPr>
        <p:sp>
          <p:nvSpPr>
            <p:cNvPr id="126" name="Google Shape;126;p8"/>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8" name="Google Shape;128;p8"/>
          <p:cNvSpPr txBox="1"/>
          <p:nvPr>
            <p:ph type="title"/>
          </p:nvPr>
        </p:nvSpPr>
        <p:spPr>
          <a:xfrm>
            <a:off x="750025" y="1892600"/>
            <a:ext cx="151317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lt1"/>
              </a:buClr>
              <a:buSzPts val="9300"/>
              <a:buNone/>
              <a:defRPr>
                <a:solidFill>
                  <a:schemeClr val="lt1"/>
                </a:solidFill>
              </a:defRPr>
            </a:lvl1pPr>
            <a:lvl2pPr lvl="1">
              <a:spcBef>
                <a:spcPts val="0"/>
              </a:spcBef>
              <a:spcAft>
                <a:spcPts val="0"/>
              </a:spcAft>
              <a:buSzPts val="9300"/>
              <a:buFont typeface="Blinker"/>
              <a:buNone/>
              <a:defRPr sz="9300">
                <a:latin typeface="Blinker"/>
                <a:ea typeface="Blinker"/>
                <a:cs typeface="Blinker"/>
                <a:sym typeface="Blinker"/>
              </a:defRPr>
            </a:lvl2pPr>
            <a:lvl3pPr lvl="2">
              <a:spcBef>
                <a:spcPts val="0"/>
              </a:spcBef>
              <a:spcAft>
                <a:spcPts val="0"/>
              </a:spcAft>
              <a:buSzPts val="9300"/>
              <a:buFont typeface="Blinker"/>
              <a:buNone/>
              <a:defRPr sz="9300">
                <a:latin typeface="Blinker"/>
                <a:ea typeface="Blinker"/>
                <a:cs typeface="Blinker"/>
                <a:sym typeface="Blinker"/>
              </a:defRPr>
            </a:lvl3pPr>
            <a:lvl4pPr lvl="3">
              <a:spcBef>
                <a:spcPts val="0"/>
              </a:spcBef>
              <a:spcAft>
                <a:spcPts val="0"/>
              </a:spcAft>
              <a:buSzPts val="9300"/>
              <a:buFont typeface="Blinker"/>
              <a:buNone/>
              <a:defRPr sz="9300">
                <a:latin typeface="Blinker"/>
                <a:ea typeface="Blinker"/>
                <a:cs typeface="Blinker"/>
                <a:sym typeface="Blinker"/>
              </a:defRPr>
            </a:lvl4pPr>
            <a:lvl5pPr lvl="4">
              <a:spcBef>
                <a:spcPts val="0"/>
              </a:spcBef>
              <a:spcAft>
                <a:spcPts val="0"/>
              </a:spcAft>
              <a:buSzPts val="9300"/>
              <a:buFont typeface="Blinker"/>
              <a:buNone/>
              <a:defRPr sz="9300">
                <a:latin typeface="Blinker"/>
                <a:ea typeface="Blinker"/>
                <a:cs typeface="Blinker"/>
                <a:sym typeface="Blinker"/>
              </a:defRPr>
            </a:lvl5pPr>
            <a:lvl6pPr lvl="5">
              <a:spcBef>
                <a:spcPts val="0"/>
              </a:spcBef>
              <a:spcAft>
                <a:spcPts val="0"/>
              </a:spcAft>
              <a:buSzPts val="9300"/>
              <a:buFont typeface="Blinker"/>
              <a:buNone/>
              <a:defRPr sz="9300">
                <a:latin typeface="Blinker"/>
                <a:ea typeface="Blinker"/>
                <a:cs typeface="Blinker"/>
                <a:sym typeface="Blinker"/>
              </a:defRPr>
            </a:lvl6pPr>
            <a:lvl7pPr lvl="6">
              <a:spcBef>
                <a:spcPts val="0"/>
              </a:spcBef>
              <a:spcAft>
                <a:spcPts val="0"/>
              </a:spcAft>
              <a:buSzPts val="9300"/>
              <a:buFont typeface="Blinker"/>
              <a:buNone/>
              <a:defRPr sz="9300">
                <a:latin typeface="Blinker"/>
                <a:ea typeface="Blinker"/>
                <a:cs typeface="Blinker"/>
                <a:sym typeface="Blinker"/>
              </a:defRPr>
            </a:lvl7pPr>
            <a:lvl8pPr lvl="7">
              <a:spcBef>
                <a:spcPts val="0"/>
              </a:spcBef>
              <a:spcAft>
                <a:spcPts val="0"/>
              </a:spcAft>
              <a:buSzPts val="9300"/>
              <a:buFont typeface="Blinker"/>
              <a:buNone/>
              <a:defRPr sz="9300">
                <a:latin typeface="Blinker"/>
                <a:ea typeface="Blinker"/>
                <a:cs typeface="Blinker"/>
                <a:sym typeface="Blinker"/>
              </a:defRPr>
            </a:lvl8pPr>
            <a:lvl9pPr lvl="8">
              <a:spcBef>
                <a:spcPts val="0"/>
              </a:spcBef>
              <a:spcAft>
                <a:spcPts val="0"/>
              </a:spcAft>
              <a:buSzPts val="9300"/>
              <a:buFont typeface="Blinker"/>
              <a:buNone/>
              <a:defRPr sz="9300">
                <a:latin typeface="Blinker"/>
                <a:ea typeface="Blinker"/>
                <a:cs typeface="Blinker"/>
                <a:sym typeface="Blinker"/>
              </a:defRPr>
            </a:lvl9pPr>
          </a:lstStyle>
          <a:p/>
        </p:txBody>
      </p:sp>
      <p:grpSp>
        <p:nvGrpSpPr>
          <p:cNvPr id="129" name="Google Shape;129;p8"/>
          <p:cNvGrpSpPr/>
          <p:nvPr/>
        </p:nvGrpSpPr>
        <p:grpSpPr>
          <a:xfrm>
            <a:off x="1028700" y="206742"/>
            <a:ext cx="16522034" cy="341775"/>
            <a:chOff x="0" y="0"/>
            <a:chExt cx="22029379" cy="455700"/>
          </a:xfrm>
        </p:grpSpPr>
        <p:sp>
          <p:nvSpPr>
            <p:cNvPr id="130" name="Google Shape;130;p8"/>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2">
                <a:alphaModFix/>
              </a:blip>
              <a:stretch>
                <a:fillRect b="0" l="0" r="0" t="0"/>
              </a:stretch>
            </a:blipFill>
            <a:ln>
              <a:noFill/>
            </a:ln>
          </p:spPr>
        </p:sp>
        <p:sp>
          <p:nvSpPr>
            <p:cNvPr id="131" name="Google Shape;131;p8"/>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LOGO HERE</a:t>
              </a:r>
              <a:endParaRPr/>
            </a:p>
          </p:txBody>
        </p:sp>
        <p:sp>
          <p:nvSpPr>
            <p:cNvPr id="132" name="Google Shape;132;p8"/>
            <p:cNvSpPr txBox="1"/>
            <p:nvPr/>
          </p:nvSpPr>
          <p:spPr>
            <a:xfrm>
              <a:off x="9679204"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2025</a:t>
              </a:r>
              <a:endParaRPr/>
            </a:p>
          </p:txBody>
        </p:sp>
        <p:sp>
          <p:nvSpPr>
            <p:cNvPr id="133" name="Google Shape;133;p8"/>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CONTACT US</a:t>
              </a:r>
              <a:endParaRPr/>
            </a:p>
          </p:txBody>
        </p:sp>
      </p:grpSp>
      <p:grpSp>
        <p:nvGrpSpPr>
          <p:cNvPr id="134" name="Google Shape;134;p8"/>
          <p:cNvGrpSpPr/>
          <p:nvPr/>
        </p:nvGrpSpPr>
        <p:grpSpPr>
          <a:xfrm>
            <a:off x="13543852" y="3520663"/>
            <a:ext cx="3111991" cy="993648"/>
            <a:chOff x="0" y="0"/>
            <a:chExt cx="4149321" cy="1324864"/>
          </a:xfrm>
        </p:grpSpPr>
        <p:grpSp>
          <p:nvGrpSpPr>
            <p:cNvPr id="135" name="Google Shape;135;p8"/>
            <p:cNvGrpSpPr/>
            <p:nvPr/>
          </p:nvGrpSpPr>
          <p:grpSpPr>
            <a:xfrm>
              <a:off x="0" y="0"/>
              <a:ext cx="1324864" cy="1324864"/>
              <a:chOff x="0" y="0"/>
              <a:chExt cx="812800" cy="812800"/>
            </a:xfrm>
          </p:grpSpPr>
          <p:sp>
            <p:nvSpPr>
              <p:cNvPr id="136" name="Google Shape;136;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8" name="Google Shape;138;p8"/>
            <p:cNvGrpSpPr/>
            <p:nvPr/>
          </p:nvGrpSpPr>
          <p:grpSpPr>
            <a:xfrm>
              <a:off x="470743" y="0"/>
              <a:ext cx="1324864" cy="1324864"/>
              <a:chOff x="0" y="0"/>
              <a:chExt cx="812800" cy="812800"/>
            </a:xfrm>
          </p:grpSpPr>
          <p:sp>
            <p:nvSpPr>
              <p:cNvPr id="139" name="Google Shape;139;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1" name="Google Shape;141;p8"/>
            <p:cNvGrpSpPr/>
            <p:nvPr/>
          </p:nvGrpSpPr>
          <p:grpSpPr>
            <a:xfrm>
              <a:off x="941486" y="0"/>
              <a:ext cx="1324864" cy="1324864"/>
              <a:chOff x="0" y="0"/>
              <a:chExt cx="812800" cy="812800"/>
            </a:xfrm>
          </p:grpSpPr>
          <p:sp>
            <p:nvSpPr>
              <p:cNvPr id="142" name="Google Shape;142;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4" name="Google Shape;144;p8"/>
            <p:cNvGrpSpPr/>
            <p:nvPr/>
          </p:nvGrpSpPr>
          <p:grpSpPr>
            <a:xfrm>
              <a:off x="1412228" y="0"/>
              <a:ext cx="1324864" cy="1324864"/>
              <a:chOff x="0" y="0"/>
              <a:chExt cx="812800" cy="812800"/>
            </a:xfrm>
          </p:grpSpPr>
          <p:sp>
            <p:nvSpPr>
              <p:cNvPr id="145" name="Google Shape;145;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7" name="Google Shape;147;p8"/>
            <p:cNvGrpSpPr/>
            <p:nvPr/>
          </p:nvGrpSpPr>
          <p:grpSpPr>
            <a:xfrm>
              <a:off x="1882971" y="0"/>
              <a:ext cx="1324864" cy="1324864"/>
              <a:chOff x="0" y="0"/>
              <a:chExt cx="812800" cy="812800"/>
            </a:xfrm>
          </p:grpSpPr>
          <p:sp>
            <p:nvSpPr>
              <p:cNvPr id="148" name="Google Shape;148;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0" name="Google Shape;150;p8"/>
            <p:cNvGrpSpPr/>
            <p:nvPr/>
          </p:nvGrpSpPr>
          <p:grpSpPr>
            <a:xfrm>
              <a:off x="2353714" y="0"/>
              <a:ext cx="1324864" cy="1324864"/>
              <a:chOff x="0" y="0"/>
              <a:chExt cx="812800" cy="812800"/>
            </a:xfrm>
          </p:grpSpPr>
          <p:sp>
            <p:nvSpPr>
              <p:cNvPr id="151" name="Google Shape;151;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3" name="Google Shape;153;p8"/>
            <p:cNvGrpSpPr/>
            <p:nvPr/>
          </p:nvGrpSpPr>
          <p:grpSpPr>
            <a:xfrm>
              <a:off x="2824457" y="0"/>
              <a:ext cx="1324864" cy="1324864"/>
              <a:chOff x="0" y="0"/>
              <a:chExt cx="812800" cy="812800"/>
            </a:xfrm>
          </p:grpSpPr>
          <p:sp>
            <p:nvSpPr>
              <p:cNvPr id="154" name="Google Shape;154;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56" name="Google Shape;156;p8"/>
          <p:cNvSpPr/>
          <p:nvPr/>
        </p:nvSpPr>
        <p:spPr>
          <a:xfrm>
            <a:off x="11694086" y="3361630"/>
            <a:ext cx="1311716" cy="1311716"/>
          </a:xfrm>
          <a:custGeom>
            <a:rect b="b" l="l" r="r" t="t"/>
            <a:pathLst>
              <a:path extrusionOk="0" h="1311716" w="1311716">
                <a:moveTo>
                  <a:pt x="0" y="0"/>
                </a:moveTo>
                <a:lnTo>
                  <a:pt x="1311717" y="0"/>
                </a:lnTo>
                <a:lnTo>
                  <a:pt x="1311717" y="1311716"/>
                </a:lnTo>
                <a:lnTo>
                  <a:pt x="0" y="1311716"/>
                </a:lnTo>
                <a:lnTo>
                  <a:pt x="0" y="0"/>
                </a:lnTo>
                <a:close/>
              </a:path>
            </a:pathLst>
          </a:custGeom>
          <a:blipFill rotWithShape="1">
            <a:blip r:embed="rId3">
              <a:alphaModFix/>
            </a:blip>
            <a:stretch>
              <a:fillRect b="0" l="0" r="0" t="0"/>
            </a:stretch>
          </a:blipFill>
          <a:ln>
            <a:noFill/>
          </a:ln>
        </p:spPr>
      </p:sp>
      <p:sp>
        <p:nvSpPr>
          <p:cNvPr id="157" name="Google Shape;157;p8"/>
          <p:cNvSpPr/>
          <p:nvPr/>
        </p:nvSpPr>
        <p:spPr>
          <a:xfrm>
            <a:off x="5205216" y="8439173"/>
            <a:ext cx="1020444" cy="1020444"/>
          </a:xfrm>
          <a:custGeom>
            <a:rect b="b" l="l" r="r" t="t"/>
            <a:pathLst>
              <a:path extrusionOk="0" h="1020444" w="1020444">
                <a:moveTo>
                  <a:pt x="0" y="0"/>
                </a:moveTo>
                <a:lnTo>
                  <a:pt x="1020444" y="0"/>
                </a:lnTo>
                <a:lnTo>
                  <a:pt x="1020444" y="1020444"/>
                </a:lnTo>
                <a:lnTo>
                  <a:pt x="0" y="1020444"/>
                </a:lnTo>
                <a:lnTo>
                  <a:pt x="0" y="0"/>
                </a:lnTo>
                <a:close/>
              </a:path>
            </a:pathLst>
          </a:custGeom>
          <a:blipFill rotWithShape="1">
            <a:blip r:embed="rId3">
              <a:alphaModFix/>
            </a:blip>
            <a:stretch>
              <a:fillRect b="0" l="0" r="0" t="0"/>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8" name="Shape 158"/>
        <p:cNvGrpSpPr/>
        <p:nvPr/>
      </p:nvGrpSpPr>
      <p:grpSpPr>
        <a:xfrm>
          <a:off x="0" y="0"/>
          <a:ext cx="0" cy="0"/>
          <a:chOff x="0" y="0"/>
          <a:chExt cx="0" cy="0"/>
        </a:xfrm>
      </p:grpSpPr>
      <p:grpSp>
        <p:nvGrpSpPr>
          <p:cNvPr id="159" name="Google Shape;159;p9"/>
          <p:cNvGrpSpPr/>
          <p:nvPr/>
        </p:nvGrpSpPr>
        <p:grpSpPr>
          <a:xfrm>
            <a:off x="0" y="501865"/>
            <a:ext cx="18288118" cy="9753856"/>
            <a:chOff x="0" y="-47625"/>
            <a:chExt cx="4816592" cy="2568900"/>
          </a:xfrm>
        </p:grpSpPr>
        <p:sp>
          <p:nvSpPr>
            <p:cNvPr id="160" name="Google Shape;160;p9"/>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2" name="Google Shape;162;p9"/>
          <p:cNvSpPr txBox="1"/>
          <p:nvPr>
            <p:ph type="title"/>
          </p:nvPr>
        </p:nvSpPr>
        <p:spPr>
          <a:xfrm>
            <a:off x="637425" y="2560063"/>
            <a:ext cx="15763800" cy="11619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9300"/>
              <a:buNone/>
              <a:defRPr>
                <a:solidFill>
                  <a:schemeClr val="lt1"/>
                </a:solidFill>
              </a:defRPr>
            </a:lvl1pPr>
            <a:lvl2pPr lvl="1">
              <a:spcBef>
                <a:spcPts val="0"/>
              </a:spcBef>
              <a:spcAft>
                <a:spcPts val="0"/>
              </a:spcAft>
              <a:buSzPts val="9300"/>
              <a:buFont typeface="Blinker"/>
              <a:buNone/>
              <a:defRPr sz="9300">
                <a:latin typeface="Blinker"/>
                <a:ea typeface="Blinker"/>
                <a:cs typeface="Blinker"/>
                <a:sym typeface="Blinker"/>
              </a:defRPr>
            </a:lvl2pPr>
            <a:lvl3pPr lvl="2">
              <a:spcBef>
                <a:spcPts val="0"/>
              </a:spcBef>
              <a:spcAft>
                <a:spcPts val="0"/>
              </a:spcAft>
              <a:buSzPts val="9300"/>
              <a:buFont typeface="Blinker"/>
              <a:buNone/>
              <a:defRPr sz="9300">
                <a:latin typeface="Blinker"/>
                <a:ea typeface="Blinker"/>
                <a:cs typeface="Blinker"/>
                <a:sym typeface="Blinker"/>
              </a:defRPr>
            </a:lvl3pPr>
            <a:lvl4pPr lvl="3">
              <a:spcBef>
                <a:spcPts val="0"/>
              </a:spcBef>
              <a:spcAft>
                <a:spcPts val="0"/>
              </a:spcAft>
              <a:buSzPts val="9300"/>
              <a:buFont typeface="Blinker"/>
              <a:buNone/>
              <a:defRPr sz="9300">
                <a:latin typeface="Blinker"/>
                <a:ea typeface="Blinker"/>
                <a:cs typeface="Blinker"/>
                <a:sym typeface="Blinker"/>
              </a:defRPr>
            </a:lvl4pPr>
            <a:lvl5pPr lvl="4">
              <a:spcBef>
                <a:spcPts val="0"/>
              </a:spcBef>
              <a:spcAft>
                <a:spcPts val="0"/>
              </a:spcAft>
              <a:buSzPts val="9300"/>
              <a:buFont typeface="Blinker"/>
              <a:buNone/>
              <a:defRPr sz="9300">
                <a:latin typeface="Blinker"/>
                <a:ea typeface="Blinker"/>
                <a:cs typeface="Blinker"/>
                <a:sym typeface="Blinker"/>
              </a:defRPr>
            </a:lvl5pPr>
            <a:lvl6pPr lvl="5">
              <a:spcBef>
                <a:spcPts val="0"/>
              </a:spcBef>
              <a:spcAft>
                <a:spcPts val="0"/>
              </a:spcAft>
              <a:buSzPts val="9300"/>
              <a:buFont typeface="Blinker"/>
              <a:buNone/>
              <a:defRPr sz="9300">
                <a:latin typeface="Blinker"/>
                <a:ea typeface="Blinker"/>
                <a:cs typeface="Blinker"/>
                <a:sym typeface="Blinker"/>
              </a:defRPr>
            </a:lvl6pPr>
            <a:lvl7pPr lvl="6">
              <a:spcBef>
                <a:spcPts val="0"/>
              </a:spcBef>
              <a:spcAft>
                <a:spcPts val="0"/>
              </a:spcAft>
              <a:buSzPts val="9300"/>
              <a:buFont typeface="Blinker"/>
              <a:buNone/>
              <a:defRPr sz="9300">
                <a:latin typeface="Blinker"/>
                <a:ea typeface="Blinker"/>
                <a:cs typeface="Blinker"/>
                <a:sym typeface="Blinker"/>
              </a:defRPr>
            </a:lvl7pPr>
            <a:lvl8pPr lvl="7">
              <a:spcBef>
                <a:spcPts val="0"/>
              </a:spcBef>
              <a:spcAft>
                <a:spcPts val="0"/>
              </a:spcAft>
              <a:buSzPts val="9300"/>
              <a:buFont typeface="Blinker"/>
              <a:buNone/>
              <a:defRPr sz="9300">
                <a:latin typeface="Blinker"/>
                <a:ea typeface="Blinker"/>
                <a:cs typeface="Blinker"/>
                <a:sym typeface="Blinker"/>
              </a:defRPr>
            </a:lvl8pPr>
            <a:lvl9pPr lvl="8">
              <a:spcBef>
                <a:spcPts val="0"/>
              </a:spcBef>
              <a:spcAft>
                <a:spcPts val="0"/>
              </a:spcAft>
              <a:buSzPts val="9300"/>
              <a:buFont typeface="Blinker"/>
              <a:buNone/>
              <a:defRPr sz="9300">
                <a:latin typeface="Blinker"/>
                <a:ea typeface="Blinker"/>
                <a:cs typeface="Blinker"/>
                <a:sym typeface="Blinker"/>
              </a:defRPr>
            </a:lvl9pPr>
          </a:lstStyle>
          <a:p/>
        </p:txBody>
      </p:sp>
      <p:sp>
        <p:nvSpPr>
          <p:cNvPr id="163" name="Google Shape;163;p9"/>
          <p:cNvSpPr txBox="1"/>
          <p:nvPr>
            <p:ph idx="1" type="body"/>
          </p:nvPr>
        </p:nvSpPr>
        <p:spPr>
          <a:xfrm>
            <a:off x="8176138" y="5064200"/>
            <a:ext cx="8064600" cy="3666900"/>
          </a:xfrm>
          <a:prstGeom prst="rect">
            <a:avLst/>
          </a:prstGeom>
          <a:noFill/>
          <a:ln>
            <a:noFill/>
          </a:ln>
        </p:spPr>
        <p:txBody>
          <a:bodyPr anchorCtr="0" anchor="t" bIns="45700" lIns="91425" spcFirstLastPara="1" rIns="91425" wrap="square" tIns="45700">
            <a:normAutofit/>
          </a:bodyPr>
          <a:lstStyle>
            <a:lvl1pPr indent="-349250" lvl="0" marL="457200" algn="l">
              <a:spcBef>
                <a:spcPts val="640"/>
              </a:spcBef>
              <a:spcAft>
                <a:spcPts val="0"/>
              </a:spcAft>
              <a:buClr>
                <a:schemeClr val="lt1"/>
              </a:buClr>
              <a:buSzPts val="1900"/>
              <a:buChar char="•"/>
              <a:defRPr>
                <a:solidFill>
                  <a:schemeClr val="lt1"/>
                </a:solidFill>
              </a:defRPr>
            </a:lvl1pPr>
            <a:lvl2pPr indent="-349250" lvl="1" marL="914400" algn="l">
              <a:spcBef>
                <a:spcPts val="560"/>
              </a:spcBef>
              <a:spcAft>
                <a:spcPts val="0"/>
              </a:spcAft>
              <a:buClr>
                <a:schemeClr val="lt1"/>
              </a:buClr>
              <a:buSzPts val="1900"/>
              <a:buChar char="–"/>
              <a:defRPr>
                <a:solidFill>
                  <a:schemeClr val="lt1"/>
                </a:solidFill>
              </a:defRPr>
            </a:lvl2pPr>
            <a:lvl3pPr indent="-349250" lvl="2" marL="1371600" algn="l">
              <a:spcBef>
                <a:spcPts val="480"/>
              </a:spcBef>
              <a:spcAft>
                <a:spcPts val="0"/>
              </a:spcAft>
              <a:buClr>
                <a:schemeClr val="lt1"/>
              </a:buClr>
              <a:buSzPts val="1900"/>
              <a:buChar char="•"/>
              <a:defRPr>
                <a:solidFill>
                  <a:schemeClr val="lt1"/>
                </a:solidFill>
              </a:defRPr>
            </a:lvl3pPr>
            <a:lvl4pPr indent="-349250" lvl="3" marL="1828800" algn="l">
              <a:spcBef>
                <a:spcPts val="400"/>
              </a:spcBef>
              <a:spcAft>
                <a:spcPts val="0"/>
              </a:spcAft>
              <a:buClr>
                <a:schemeClr val="lt1"/>
              </a:buClr>
              <a:buSzPts val="1900"/>
              <a:buChar char="–"/>
              <a:defRPr>
                <a:solidFill>
                  <a:schemeClr val="lt1"/>
                </a:solidFill>
              </a:defRPr>
            </a:lvl4pPr>
            <a:lvl5pPr indent="-349250" lvl="4" marL="2286000" algn="l">
              <a:spcBef>
                <a:spcPts val="400"/>
              </a:spcBef>
              <a:spcAft>
                <a:spcPts val="0"/>
              </a:spcAft>
              <a:buClr>
                <a:schemeClr val="lt1"/>
              </a:buClr>
              <a:buSzPts val="1900"/>
              <a:buChar char="»"/>
              <a:defRPr>
                <a:solidFill>
                  <a:schemeClr val="lt1"/>
                </a:solidFill>
              </a:defRPr>
            </a:lvl5pPr>
            <a:lvl6pPr indent="-349250" lvl="5" marL="2743200" algn="l">
              <a:spcBef>
                <a:spcPts val="400"/>
              </a:spcBef>
              <a:spcAft>
                <a:spcPts val="0"/>
              </a:spcAft>
              <a:buClr>
                <a:schemeClr val="lt1"/>
              </a:buClr>
              <a:buSzPts val="1900"/>
              <a:buChar char="•"/>
              <a:defRPr>
                <a:solidFill>
                  <a:schemeClr val="lt1"/>
                </a:solidFill>
              </a:defRPr>
            </a:lvl6pPr>
            <a:lvl7pPr indent="-349250" lvl="6" marL="3200400" algn="l">
              <a:spcBef>
                <a:spcPts val="400"/>
              </a:spcBef>
              <a:spcAft>
                <a:spcPts val="0"/>
              </a:spcAft>
              <a:buClr>
                <a:schemeClr val="lt1"/>
              </a:buClr>
              <a:buSzPts val="1900"/>
              <a:buChar char="•"/>
              <a:defRPr>
                <a:solidFill>
                  <a:schemeClr val="lt1"/>
                </a:solidFill>
              </a:defRPr>
            </a:lvl7pPr>
            <a:lvl8pPr indent="-349250" lvl="7" marL="3657600" algn="l">
              <a:spcBef>
                <a:spcPts val="400"/>
              </a:spcBef>
              <a:spcAft>
                <a:spcPts val="0"/>
              </a:spcAft>
              <a:buClr>
                <a:schemeClr val="lt1"/>
              </a:buClr>
              <a:buSzPts val="1900"/>
              <a:buChar char="•"/>
              <a:defRPr>
                <a:solidFill>
                  <a:schemeClr val="lt1"/>
                </a:solidFill>
              </a:defRPr>
            </a:lvl8pPr>
            <a:lvl9pPr indent="-349250" lvl="8" marL="4114800" algn="l">
              <a:spcBef>
                <a:spcPts val="400"/>
              </a:spcBef>
              <a:spcAft>
                <a:spcPts val="0"/>
              </a:spcAft>
              <a:buClr>
                <a:schemeClr val="lt1"/>
              </a:buClr>
              <a:buSzPts val="1900"/>
              <a:buChar char="•"/>
              <a:defRPr>
                <a:solidFill>
                  <a:schemeClr val="lt1"/>
                </a:solidFill>
              </a:defRPr>
            </a:lvl9pPr>
          </a:lstStyle>
          <a:p/>
        </p:txBody>
      </p:sp>
      <p:sp>
        <p:nvSpPr>
          <p:cNvPr id="164" name="Google Shape;164;p9"/>
          <p:cNvSpPr txBox="1"/>
          <p:nvPr>
            <p:ph idx="2" type="body"/>
          </p:nvPr>
        </p:nvSpPr>
        <p:spPr>
          <a:xfrm>
            <a:off x="2047263" y="5326070"/>
            <a:ext cx="4746000" cy="3666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lt1"/>
              </a:buClr>
              <a:buSzPts val="1900"/>
              <a:buNone/>
              <a:defRPr>
                <a:solidFill>
                  <a:schemeClr val="lt1"/>
                </a:solidFill>
              </a:defRPr>
            </a:lvl1pPr>
            <a:lvl2pPr indent="-228600" lvl="1" marL="914400" algn="l">
              <a:spcBef>
                <a:spcPts val="240"/>
              </a:spcBef>
              <a:spcAft>
                <a:spcPts val="0"/>
              </a:spcAft>
              <a:buClr>
                <a:schemeClr val="lt1"/>
              </a:buClr>
              <a:buSzPts val="1900"/>
              <a:buNone/>
              <a:defRPr>
                <a:solidFill>
                  <a:schemeClr val="lt1"/>
                </a:solidFill>
              </a:defRPr>
            </a:lvl2pPr>
            <a:lvl3pPr indent="-228600" lvl="2" marL="1371600" algn="l">
              <a:spcBef>
                <a:spcPts val="200"/>
              </a:spcBef>
              <a:spcAft>
                <a:spcPts val="0"/>
              </a:spcAft>
              <a:buClr>
                <a:schemeClr val="lt1"/>
              </a:buClr>
              <a:buSzPts val="1900"/>
              <a:buNone/>
              <a:defRPr>
                <a:solidFill>
                  <a:schemeClr val="lt1"/>
                </a:solidFill>
              </a:defRPr>
            </a:lvl3pPr>
            <a:lvl4pPr indent="-228600" lvl="3" marL="1828800" algn="l">
              <a:spcBef>
                <a:spcPts val="180"/>
              </a:spcBef>
              <a:spcAft>
                <a:spcPts val="0"/>
              </a:spcAft>
              <a:buClr>
                <a:schemeClr val="lt1"/>
              </a:buClr>
              <a:buSzPts val="1900"/>
              <a:buNone/>
              <a:defRPr>
                <a:solidFill>
                  <a:schemeClr val="lt1"/>
                </a:solidFill>
              </a:defRPr>
            </a:lvl4pPr>
            <a:lvl5pPr indent="-228600" lvl="4" marL="2286000" algn="l">
              <a:spcBef>
                <a:spcPts val="180"/>
              </a:spcBef>
              <a:spcAft>
                <a:spcPts val="0"/>
              </a:spcAft>
              <a:buClr>
                <a:schemeClr val="lt1"/>
              </a:buClr>
              <a:buSzPts val="1900"/>
              <a:buNone/>
              <a:defRPr>
                <a:solidFill>
                  <a:schemeClr val="lt1"/>
                </a:solidFill>
              </a:defRPr>
            </a:lvl5pPr>
            <a:lvl6pPr indent="-228600" lvl="5" marL="2743200" algn="l">
              <a:spcBef>
                <a:spcPts val="180"/>
              </a:spcBef>
              <a:spcAft>
                <a:spcPts val="0"/>
              </a:spcAft>
              <a:buClr>
                <a:schemeClr val="lt1"/>
              </a:buClr>
              <a:buSzPts val="1900"/>
              <a:buNone/>
              <a:defRPr>
                <a:solidFill>
                  <a:schemeClr val="lt1"/>
                </a:solidFill>
              </a:defRPr>
            </a:lvl6pPr>
            <a:lvl7pPr indent="-228600" lvl="6" marL="3200400" algn="l">
              <a:spcBef>
                <a:spcPts val="180"/>
              </a:spcBef>
              <a:spcAft>
                <a:spcPts val="0"/>
              </a:spcAft>
              <a:buClr>
                <a:schemeClr val="lt1"/>
              </a:buClr>
              <a:buSzPts val="1900"/>
              <a:buNone/>
              <a:defRPr>
                <a:solidFill>
                  <a:schemeClr val="lt1"/>
                </a:solidFill>
              </a:defRPr>
            </a:lvl7pPr>
            <a:lvl8pPr indent="-228600" lvl="7" marL="3657600" algn="l">
              <a:spcBef>
                <a:spcPts val="180"/>
              </a:spcBef>
              <a:spcAft>
                <a:spcPts val="0"/>
              </a:spcAft>
              <a:buClr>
                <a:schemeClr val="lt1"/>
              </a:buClr>
              <a:buSzPts val="1900"/>
              <a:buNone/>
              <a:defRPr>
                <a:solidFill>
                  <a:schemeClr val="lt1"/>
                </a:solidFill>
              </a:defRPr>
            </a:lvl8pPr>
            <a:lvl9pPr indent="-228600" lvl="8" marL="4114800" algn="l">
              <a:spcBef>
                <a:spcPts val="180"/>
              </a:spcBef>
              <a:spcAft>
                <a:spcPts val="0"/>
              </a:spcAft>
              <a:buClr>
                <a:schemeClr val="lt1"/>
              </a:buClr>
              <a:buSzPts val="1900"/>
              <a:buNone/>
              <a:defRPr>
                <a:solidFill>
                  <a:schemeClr val="lt1"/>
                </a:solidFill>
              </a:defRPr>
            </a:lvl9pPr>
          </a:lstStyle>
          <a:p/>
        </p:txBody>
      </p:sp>
      <p:grpSp>
        <p:nvGrpSpPr>
          <p:cNvPr id="165" name="Google Shape;165;p9"/>
          <p:cNvGrpSpPr/>
          <p:nvPr/>
        </p:nvGrpSpPr>
        <p:grpSpPr>
          <a:xfrm>
            <a:off x="1028700" y="206742"/>
            <a:ext cx="16522034" cy="341775"/>
            <a:chOff x="0" y="0"/>
            <a:chExt cx="22029379" cy="455700"/>
          </a:xfrm>
        </p:grpSpPr>
        <p:sp>
          <p:nvSpPr>
            <p:cNvPr id="166" name="Google Shape;166;p9"/>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2">
                <a:alphaModFix/>
              </a:blip>
              <a:stretch>
                <a:fillRect b="0" l="0" r="0" t="0"/>
              </a:stretch>
            </a:blipFill>
            <a:ln>
              <a:noFill/>
            </a:ln>
          </p:spPr>
        </p:sp>
        <p:sp>
          <p:nvSpPr>
            <p:cNvPr id="167" name="Google Shape;167;p9"/>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LOGO HERE</a:t>
              </a:r>
              <a:endParaRPr/>
            </a:p>
          </p:txBody>
        </p:sp>
        <p:sp>
          <p:nvSpPr>
            <p:cNvPr id="168" name="Google Shape;168;p9"/>
            <p:cNvSpPr txBox="1"/>
            <p:nvPr/>
          </p:nvSpPr>
          <p:spPr>
            <a:xfrm>
              <a:off x="9679204"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2025</a:t>
              </a:r>
              <a:endParaRPr/>
            </a:p>
          </p:txBody>
        </p:sp>
        <p:sp>
          <p:nvSpPr>
            <p:cNvPr id="169" name="Google Shape;169;p9"/>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CONTACT US</a:t>
              </a:r>
              <a:endParaRPr/>
            </a:p>
          </p:txBody>
        </p:sp>
      </p:grpSp>
      <p:sp>
        <p:nvSpPr>
          <p:cNvPr id="170" name="Google Shape;170;p9"/>
          <p:cNvSpPr/>
          <p:nvPr/>
        </p:nvSpPr>
        <p:spPr>
          <a:xfrm>
            <a:off x="15573845" y="6578704"/>
            <a:ext cx="1311716" cy="1311716"/>
          </a:xfrm>
          <a:custGeom>
            <a:rect b="b" l="l" r="r" t="t"/>
            <a:pathLst>
              <a:path extrusionOk="0" h="1311716" w="1311716">
                <a:moveTo>
                  <a:pt x="0" y="0"/>
                </a:moveTo>
                <a:lnTo>
                  <a:pt x="1311716" y="0"/>
                </a:lnTo>
                <a:lnTo>
                  <a:pt x="1311716" y="1311716"/>
                </a:lnTo>
                <a:lnTo>
                  <a:pt x="0" y="1311716"/>
                </a:lnTo>
                <a:lnTo>
                  <a:pt x="0" y="0"/>
                </a:lnTo>
                <a:close/>
              </a:path>
            </a:pathLst>
          </a:custGeom>
          <a:blipFill rotWithShape="1">
            <a:blip r:embed="rId3">
              <a:alphaModFix/>
            </a:blip>
            <a:stretch>
              <a:fillRect b="0" l="0" r="0" t="0"/>
            </a:stretch>
          </a:blipFill>
          <a:ln>
            <a:noFill/>
          </a:ln>
        </p:spPr>
      </p:sp>
      <p:pic>
        <p:nvPicPr>
          <p:cNvPr id="171" name="Google Shape;171;p9"/>
          <p:cNvPicPr preferRelativeResize="0"/>
          <p:nvPr/>
        </p:nvPicPr>
        <p:blipFill>
          <a:blip r:embed="rId4">
            <a:alphaModFix/>
          </a:blip>
          <a:stretch>
            <a:fillRect/>
          </a:stretch>
        </p:blipFill>
        <p:spPr>
          <a:xfrm>
            <a:off x="1056263" y="9085250"/>
            <a:ext cx="4518750" cy="482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2" name="Shape 172"/>
        <p:cNvGrpSpPr/>
        <p:nvPr/>
      </p:nvGrpSpPr>
      <p:grpSpPr>
        <a:xfrm>
          <a:off x="0" y="0"/>
          <a:ext cx="0" cy="0"/>
          <a:chOff x="0" y="0"/>
          <a:chExt cx="0" cy="0"/>
        </a:xfrm>
      </p:grpSpPr>
      <p:grpSp>
        <p:nvGrpSpPr>
          <p:cNvPr id="173" name="Google Shape;173;p10"/>
          <p:cNvGrpSpPr/>
          <p:nvPr/>
        </p:nvGrpSpPr>
        <p:grpSpPr>
          <a:xfrm>
            <a:off x="0" y="501865"/>
            <a:ext cx="18288118" cy="9753856"/>
            <a:chOff x="0" y="-47625"/>
            <a:chExt cx="4816592" cy="2568900"/>
          </a:xfrm>
        </p:grpSpPr>
        <p:sp>
          <p:nvSpPr>
            <p:cNvPr id="174" name="Google Shape;174;p10"/>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6" name="Google Shape;176;p10"/>
          <p:cNvSpPr txBox="1"/>
          <p:nvPr>
            <p:ph type="title"/>
          </p:nvPr>
        </p:nvSpPr>
        <p:spPr>
          <a:xfrm>
            <a:off x="850325" y="3279550"/>
            <a:ext cx="16260900" cy="56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9300"/>
              <a:buNone/>
              <a:defRPr>
                <a:solidFill>
                  <a:schemeClr val="lt1"/>
                </a:solidFill>
              </a:defRPr>
            </a:lvl1pPr>
            <a:lvl2pPr lvl="1">
              <a:spcBef>
                <a:spcPts val="0"/>
              </a:spcBef>
              <a:spcAft>
                <a:spcPts val="0"/>
              </a:spcAft>
              <a:buSzPts val="9300"/>
              <a:buFont typeface="Blinker"/>
              <a:buNone/>
              <a:defRPr sz="9300">
                <a:latin typeface="Blinker"/>
                <a:ea typeface="Blinker"/>
                <a:cs typeface="Blinker"/>
                <a:sym typeface="Blinker"/>
              </a:defRPr>
            </a:lvl2pPr>
            <a:lvl3pPr lvl="2">
              <a:spcBef>
                <a:spcPts val="0"/>
              </a:spcBef>
              <a:spcAft>
                <a:spcPts val="0"/>
              </a:spcAft>
              <a:buSzPts val="9300"/>
              <a:buFont typeface="Blinker"/>
              <a:buNone/>
              <a:defRPr sz="9300">
                <a:latin typeface="Blinker"/>
                <a:ea typeface="Blinker"/>
                <a:cs typeface="Blinker"/>
                <a:sym typeface="Blinker"/>
              </a:defRPr>
            </a:lvl3pPr>
            <a:lvl4pPr lvl="3">
              <a:spcBef>
                <a:spcPts val="0"/>
              </a:spcBef>
              <a:spcAft>
                <a:spcPts val="0"/>
              </a:spcAft>
              <a:buSzPts val="9300"/>
              <a:buFont typeface="Blinker"/>
              <a:buNone/>
              <a:defRPr sz="9300">
                <a:latin typeface="Blinker"/>
                <a:ea typeface="Blinker"/>
                <a:cs typeface="Blinker"/>
                <a:sym typeface="Blinker"/>
              </a:defRPr>
            </a:lvl4pPr>
            <a:lvl5pPr lvl="4">
              <a:spcBef>
                <a:spcPts val="0"/>
              </a:spcBef>
              <a:spcAft>
                <a:spcPts val="0"/>
              </a:spcAft>
              <a:buSzPts val="9300"/>
              <a:buFont typeface="Blinker"/>
              <a:buNone/>
              <a:defRPr sz="9300">
                <a:latin typeface="Blinker"/>
                <a:ea typeface="Blinker"/>
                <a:cs typeface="Blinker"/>
                <a:sym typeface="Blinker"/>
              </a:defRPr>
            </a:lvl5pPr>
            <a:lvl6pPr lvl="5">
              <a:spcBef>
                <a:spcPts val="0"/>
              </a:spcBef>
              <a:spcAft>
                <a:spcPts val="0"/>
              </a:spcAft>
              <a:buSzPts val="9300"/>
              <a:buFont typeface="Blinker"/>
              <a:buNone/>
              <a:defRPr sz="9300">
                <a:latin typeface="Blinker"/>
                <a:ea typeface="Blinker"/>
                <a:cs typeface="Blinker"/>
                <a:sym typeface="Blinker"/>
              </a:defRPr>
            </a:lvl6pPr>
            <a:lvl7pPr lvl="6">
              <a:spcBef>
                <a:spcPts val="0"/>
              </a:spcBef>
              <a:spcAft>
                <a:spcPts val="0"/>
              </a:spcAft>
              <a:buSzPts val="9300"/>
              <a:buFont typeface="Blinker"/>
              <a:buNone/>
              <a:defRPr sz="9300">
                <a:latin typeface="Blinker"/>
                <a:ea typeface="Blinker"/>
                <a:cs typeface="Blinker"/>
                <a:sym typeface="Blinker"/>
              </a:defRPr>
            </a:lvl7pPr>
            <a:lvl8pPr lvl="7">
              <a:spcBef>
                <a:spcPts val="0"/>
              </a:spcBef>
              <a:spcAft>
                <a:spcPts val="0"/>
              </a:spcAft>
              <a:buSzPts val="9300"/>
              <a:buFont typeface="Blinker"/>
              <a:buNone/>
              <a:defRPr sz="9300">
                <a:latin typeface="Blinker"/>
                <a:ea typeface="Blinker"/>
                <a:cs typeface="Blinker"/>
                <a:sym typeface="Blinker"/>
              </a:defRPr>
            </a:lvl8pPr>
            <a:lvl9pPr lvl="8">
              <a:spcBef>
                <a:spcPts val="0"/>
              </a:spcBef>
              <a:spcAft>
                <a:spcPts val="0"/>
              </a:spcAft>
              <a:buSzPts val="9300"/>
              <a:buFont typeface="Blinker"/>
              <a:buNone/>
              <a:defRPr sz="9300">
                <a:latin typeface="Blinker"/>
                <a:ea typeface="Blinker"/>
                <a:cs typeface="Blinker"/>
                <a:sym typeface="Blinker"/>
              </a:defRPr>
            </a:lvl9pPr>
          </a:lstStyle>
          <a:p/>
        </p:txBody>
      </p:sp>
      <p:sp>
        <p:nvSpPr>
          <p:cNvPr id="177" name="Google Shape;177;p10"/>
          <p:cNvSpPr/>
          <p:nvPr>
            <p:ph idx="2" type="pic"/>
          </p:nvPr>
        </p:nvSpPr>
        <p:spPr>
          <a:xfrm>
            <a:off x="11291538" y="4664875"/>
            <a:ext cx="5486400" cy="4114800"/>
          </a:xfrm>
          <a:prstGeom prst="rect">
            <a:avLst/>
          </a:prstGeom>
          <a:noFill/>
          <a:ln>
            <a:noFill/>
          </a:ln>
        </p:spPr>
      </p:sp>
      <p:sp>
        <p:nvSpPr>
          <p:cNvPr id="178" name="Google Shape;178;p10"/>
          <p:cNvSpPr txBox="1"/>
          <p:nvPr>
            <p:ph idx="1" type="body"/>
          </p:nvPr>
        </p:nvSpPr>
        <p:spPr>
          <a:xfrm>
            <a:off x="1931763" y="5264338"/>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lt1"/>
              </a:buClr>
              <a:buSzPts val="1900"/>
              <a:buNone/>
              <a:defRPr>
                <a:solidFill>
                  <a:schemeClr val="lt1"/>
                </a:solidFill>
              </a:defRPr>
            </a:lvl1pPr>
            <a:lvl2pPr indent="-228600" lvl="1" marL="914400" algn="l">
              <a:spcBef>
                <a:spcPts val="240"/>
              </a:spcBef>
              <a:spcAft>
                <a:spcPts val="0"/>
              </a:spcAft>
              <a:buClr>
                <a:schemeClr val="lt1"/>
              </a:buClr>
              <a:buSzPts val="1900"/>
              <a:buNone/>
              <a:defRPr>
                <a:solidFill>
                  <a:schemeClr val="lt1"/>
                </a:solidFill>
              </a:defRPr>
            </a:lvl2pPr>
            <a:lvl3pPr indent="-228600" lvl="2" marL="1371600" algn="l">
              <a:spcBef>
                <a:spcPts val="200"/>
              </a:spcBef>
              <a:spcAft>
                <a:spcPts val="0"/>
              </a:spcAft>
              <a:buClr>
                <a:schemeClr val="lt1"/>
              </a:buClr>
              <a:buSzPts val="1900"/>
              <a:buNone/>
              <a:defRPr>
                <a:solidFill>
                  <a:schemeClr val="lt1"/>
                </a:solidFill>
              </a:defRPr>
            </a:lvl3pPr>
            <a:lvl4pPr indent="-228600" lvl="3" marL="1828800" algn="l">
              <a:spcBef>
                <a:spcPts val="180"/>
              </a:spcBef>
              <a:spcAft>
                <a:spcPts val="0"/>
              </a:spcAft>
              <a:buClr>
                <a:schemeClr val="lt1"/>
              </a:buClr>
              <a:buSzPts val="1900"/>
              <a:buNone/>
              <a:defRPr>
                <a:solidFill>
                  <a:schemeClr val="lt1"/>
                </a:solidFill>
              </a:defRPr>
            </a:lvl4pPr>
            <a:lvl5pPr indent="-228600" lvl="4" marL="2286000" algn="l">
              <a:spcBef>
                <a:spcPts val="180"/>
              </a:spcBef>
              <a:spcAft>
                <a:spcPts val="0"/>
              </a:spcAft>
              <a:buClr>
                <a:schemeClr val="lt1"/>
              </a:buClr>
              <a:buSzPts val="1900"/>
              <a:buNone/>
              <a:defRPr>
                <a:solidFill>
                  <a:schemeClr val="lt1"/>
                </a:solidFill>
              </a:defRPr>
            </a:lvl5pPr>
            <a:lvl6pPr indent="-228600" lvl="5" marL="2743200" algn="l">
              <a:spcBef>
                <a:spcPts val="180"/>
              </a:spcBef>
              <a:spcAft>
                <a:spcPts val="0"/>
              </a:spcAft>
              <a:buClr>
                <a:schemeClr val="lt1"/>
              </a:buClr>
              <a:buSzPts val="1900"/>
              <a:buNone/>
              <a:defRPr>
                <a:solidFill>
                  <a:schemeClr val="lt1"/>
                </a:solidFill>
              </a:defRPr>
            </a:lvl6pPr>
            <a:lvl7pPr indent="-228600" lvl="6" marL="3200400" algn="l">
              <a:spcBef>
                <a:spcPts val="180"/>
              </a:spcBef>
              <a:spcAft>
                <a:spcPts val="0"/>
              </a:spcAft>
              <a:buClr>
                <a:schemeClr val="lt1"/>
              </a:buClr>
              <a:buSzPts val="1900"/>
              <a:buNone/>
              <a:defRPr>
                <a:solidFill>
                  <a:schemeClr val="lt1"/>
                </a:solidFill>
              </a:defRPr>
            </a:lvl7pPr>
            <a:lvl8pPr indent="-228600" lvl="7" marL="3657600" algn="l">
              <a:spcBef>
                <a:spcPts val="180"/>
              </a:spcBef>
              <a:spcAft>
                <a:spcPts val="0"/>
              </a:spcAft>
              <a:buClr>
                <a:schemeClr val="lt1"/>
              </a:buClr>
              <a:buSzPts val="1900"/>
              <a:buNone/>
              <a:defRPr>
                <a:solidFill>
                  <a:schemeClr val="lt1"/>
                </a:solidFill>
              </a:defRPr>
            </a:lvl8pPr>
            <a:lvl9pPr indent="-228600" lvl="8" marL="4114800" algn="l">
              <a:spcBef>
                <a:spcPts val="180"/>
              </a:spcBef>
              <a:spcAft>
                <a:spcPts val="0"/>
              </a:spcAft>
              <a:buClr>
                <a:schemeClr val="lt1"/>
              </a:buClr>
              <a:buSzPts val="1900"/>
              <a:buNone/>
              <a:defRPr>
                <a:solidFill>
                  <a:schemeClr val="lt1"/>
                </a:solidFill>
              </a:defRPr>
            </a:lvl9pPr>
          </a:lstStyle>
          <a:p/>
        </p:txBody>
      </p:sp>
      <p:grpSp>
        <p:nvGrpSpPr>
          <p:cNvPr id="179" name="Google Shape;179;p10"/>
          <p:cNvGrpSpPr/>
          <p:nvPr/>
        </p:nvGrpSpPr>
        <p:grpSpPr>
          <a:xfrm>
            <a:off x="1028700" y="206742"/>
            <a:ext cx="16522034" cy="341775"/>
            <a:chOff x="0" y="0"/>
            <a:chExt cx="22029379" cy="455700"/>
          </a:xfrm>
        </p:grpSpPr>
        <p:sp>
          <p:nvSpPr>
            <p:cNvPr id="180" name="Google Shape;180;p10"/>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2">
                <a:alphaModFix/>
              </a:blip>
              <a:stretch>
                <a:fillRect b="0" l="0" r="0" t="0"/>
              </a:stretch>
            </a:blipFill>
            <a:ln>
              <a:noFill/>
            </a:ln>
          </p:spPr>
        </p:sp>
        <p:sp>
          <p:nvSpPr>
            <p:cNvPr id="181" name="Google Shape;181;p10"/>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LOGO HERE</a:t>
              </a:r>
              <a:endParaRPr/>
            </a:p>
          </p:txBody>
        </p:sp>
        <p:sp>
          <p:nvSpPr>
            <p:cNvPr id="182" name="Google Shape;182;p10"/>
            <p:cNvSpPr txBox="1"/>
            <p:nvPr/>
          </p:nvSpPr>
          <p:spPr>
            <a:xfrm>
              <a:off x="9679204"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2025</a:t>
              </a:r>
              <a:endParaRPr/>
            </a:p>
          </p:txBody>
        </p:sp>
        <p:sp>
          <p:nvSpPr>
            <p:cNvPr id="183" name="Google Shape;183;p10"/>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b="0" i="0" lang="en-US" sz="2221" u="none" cap="none" strike="noStrike">
                  <a:solidFill>
                    <a:srgbClr val="798B65"/>
                  </a:solidFill>
                  <a:latin typeface="Blinker"/>
                  <a:ea typeface="Blinker"/>
                  <a:cs typeface="Blinker"/>
                  <a:sym typeface="Blinker"/>
                </a:rPr>
                <a:t>CONTACT US</a:t>
              </a:r>
              <a:endParaRPr/>
            </a:p>
          </p:txBody>
        </p:sp>
      </p:grpSp>
      <p:sp>
        <p:nvSpPr>
          <p:cNvPr id="184" name="Google Shape;184;p10"/>
          <p:cNvSpPr/>
          <p:nvPr/>
        </p:nvSpPr>
        <p:spPr>
          <a:xfrm>
            <a:off x="9584323" y="7969516"/>
            <a:ext cx="1294583" cy="1294583"/>
          </a:xfrm>
          <a:custGeom>
            <a:rect b="b" l="l" r="r" t="t"/>
            <a:pathLst>
              <a:path extrusionOk="0" h="1294583" w="1294583">
                <a:moveTo>
                  <a:pt x="0" y="0"/>
                </a:moveTo>
                <a:lnTo>
                  <a:pt x="1294582" y="0"/>
                </a:lnTo>
                <a:lnTo>
                  <a:pt x="1294582" y="1294583"/>
                </a:lnTo>
                <a:lnTo>
                  <a:pt x="0" y="1294583"/>
                </a:lnTo>
                <a:lnTo>
                  <a:pt x="0" y="0"/>
                </a:lnTo>
                <a:close/>
              </a:path>
            </a:pathLst>
          </a:custGeom>
          <a:blipFill rotWithShape="1">
            <a:blip r:embed="rId3">
              <a:alphaModFix/>
            </a:blip>
            <a:stretch>
              <a:fillRect b="0" l="0" r="0" t="0"/>
            </a:stretch>
          </a:blipFill>
          <a:ln>
            <a:noFill/>
          </a:ln>
        </p:spPr>
      </p:sp>
      <p:sp>
        <p:nvSpPr>
          <p:cNvPr id="185" name="Google Shape;185;p10"/>
          <p:cNvSpPr/>
          <p:nvPr/>
        </p:nvSpPr>
        <p:spPr>
          <a:xfrm>
            <a:off x="16663188" y="1358348"/>
            <a:ext cx="891941" cy="891941"/>
          </a:xfrm>
          <a:custGeom>
            <a:rect b="b" l="l" r="r" t="t"/>
            <a:pathLst>
              <a:path extrusionOk="0" h="891941" w="891941">
                <a:moveTo>
                  <a:pt x="0" y="0"/>
                </a:moveTo>
                <a:lnTo>
                  <a:pt x="891941" y="0"/>
                </a:lnTo>
                <a:lnTo>
                  <a:pt x="891941" y="891941"/>
                </a:lnTo>
                <a:lnTo>
                  <a:pt x="0" y="891941"/>
                </a:lnTo>
                <a:lnTo>
                  <a:pt x="0" y="0"/>
                </a:lnTo>
                <a:close/>
              </a:path>
            </a:pathLst>
          </a:custGeom>
          <a:blipFill rotWithShape="1">
            <a:blip r:embed="rId3">
              <a:alphaModFix/>
            </a:blip>
            <a:stretch>
              <a:fillRect b="0" l="0" r="0" t="0"/>
            </a:stretch>
          </a:blipFill>
          <a:ln>
            <a:noFill/>
          </a:ln>
        </p:spPr>
      </p:sp>
      <p:pic>
        <p:nvPicPr>
          <p:cNvPr id="186" name="Google Shape;186;p10"/>
          <p:cNvPicPr preferRelativeResize="0"/>
          <p:nvPr/>
        </p:nvPicPr>
        <p:blipFill>
          <a:blip r:embed="rId4">
            <a:alphaModFix/>
          </a:blip>
          <a:stretch>
            <a:fillRect/>
          </a:stretch>
        </p:blipFill>
        <p:spPr>
          <a:xfrm>
            <a:off x="1056263" y="9085250"/>
            <a:ext cx="4518750" cy="482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44075" y="1352000"/>
            <a:ext cx="15131700" cy="1143000"/>
          </a:xfrm>
          <a:prstGeom prst="rect">
            <a:avLst/>
          </a:prstGeom>
          <a:noFill/>
          <a:ln>
            <a:noFill/>
          </a:ln>
        </p:spPr>
        <p:txBody>
          <a:bodyPr anchorCtr="0" anchor="ctr" bIns="45700" lIns="91425" spcFirstLastPara="1" rIns="91425" wrap="square" tIns="45700">
            <a:normAutofit/>
          </a:bodyPr>
          <a:lstStyle>
            <a:lvl1pPr lvl="0" marR="0" rtl="0">
              <a:spcBef>
                <a:spcPts val="0"/>
              </a:spcBef>
              <a:spcAft>
                <a:spcPts val="0"/>
              </a:spcAft>
              <a:buClr>
                <a:schemeClr val="dk2"/>
              </a:buClr>
              <a:buSzPts val="9300"/>
              <a:buFont typeface="Blinker"/>
              <a:buNone/>
              <a:defRPr i="0" sz="9300" u="none" cap="none" strike="noStrike">
                <a:solidFill>
                  <a:schemeClr val="dk2"/>
                </a:solidFill>
                <a:latin typeface="Blinker"/>
                <a:ea typeface="Blinker"/>
                <a:cs typeface="Blinker"/>
                <a:sym typeface="Blink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940375" y="4380475"/>
            <a:ext cx="8229600" cy="4526100"/>
          </a:xfrm>
          <a:prstGeom prst="rect">
            <a:avLst/>
          </a:prstGeom>
          <a:noFill/>
          <a:ln>
            <a:noFill/>
          </a:ln>
        </p:spPr>
        <p:txBody>
          <a:bodyPr anchorCtr="0" anchor="t" bIns="45700" lIns="91425" spcFirstLastPara="1" rIns="91425" wrap="square" tIns="45700">
            <a:normAutofit/>
          </a:bodyPr>
          <a:lstStyle>
            <a:lvl1pPr indent="-349250" lvl="0" marL="457200" marR="0" rtl="0" algn="l">
              <a:spcBef>
                <a:spcPts val="640"/>
              </a:spcBef>
              <a:spcAft>
                <a:spcPts val="0"/>
              </a:spcAft>
              <a:buClr>
                <a:schemeClr val="dk2"/>
              </a:buClr>
              <a:buSzPts val="1900"/>
              <a:buFont typeface="Blinker"/>
              <a:buChar char="•"/>
              <a:defRPr i="0" sz="1900" u="none" cap="none" strike="noStrike">
                <a:solidFill>
                  <a:schemeClr val="dk2"/>
                </a:solidFill>
                <a:latin typeface="Blinker"/>
                <a:ea typeface="Blinker"/>
                <a:cs typeface="Blinker"/>
                <a:sym typeface="Blinker"/>
              </a:defRPr>
            </a:lvl1pPr>
            <a:lvl2pPr indent="-349250" lvl="1" marL="914400" marR="0" rtl="0" algn="l">
              <a:spcBef>
                <a:spcPts val="560"/>
              </a:spcBef>
              <a:spcAft>
                <a:spcPts val="0"/>
              </a:spcAft>
              <a:buClr>
                <a:schemeClr val="dk2"/>
              </a:buClr>
              <a:buSzPts val="1900"/>
              <a:buFont typeface="Blinker"/>
              <a:buChar char="–"/>
              <a:defRPr i="0" sz="1900" u="none" cap="none" strike="noStrike">
                <a:solidFill>
                  <a:schemeClr val="dk2"/>
                </a:solidFill>
                <a:latin typeface="Blinker"/>
                <a:ea typeface="Blinker"/>
                <a:cs typeface="Blinker"/>
                <a:sym typeface="Blinker"/>
              </a:defRPr>
            </a:lvl2pPr>
            <a:lvl3pPr indent="-349250" lvl="2" marL="1371600" marR="0" rtl="0" algn="l">
              <a:spcBef>
                <a:spcPts val="480"/>
              </a:spcBef>
              <a:spcAft>
                <a:spcPts val="0"/>
              </a:spcAft>
              <a:buClr>
                <a:schemeClr val="dk2"/>
              </a:buClr>
              <a:buSzPts val="1900"/>
              <a:buFont typeface="Blinker"/>
              <a:buChar char="•"/>
              <a:defRPr i="0" sz="1900" u="none" cap="none" strike="noStrike">
                <a:solidFill>
                  <a:schemeClr val="dk2"/>
                </a:solidFill>
                <a:latin typeface="Blinker"/>
                <a:ea typeface="Blinker"/>
                <a:cs typeface="Blinker"/>
                <a:sym typeface="Blinker"/>
              </a:defRPr>
            </a:lvl3pPr>
            <a:lvl4pPr indent="-349250" lvl="3" marL="1828800" marR="0" rtl="0" algn="l">
              <a:spcBef>
                <a:spcPts val="400"/>
              </a:spcBef>
              <a:spcAft>
                <a:spcPts val="0"/>
              </a:spcAft>
              <a:buClr>
                <a:schemeClr val="dk2"/>
              </a:buClr>
              <a:buSzPts val="1900"/>
              <a:buFont typeface="Blinker"/>
              <a:buChar char="–"/>
              <a:defRPr i="0" sz="1900" u="none" cap="none" strike="noStrike">
                <a:solidFill>
                  <a:schemeClr val="dk2"/>
                </a:solidFill>
                <a:latin typeface="Blinker"/>
                <a:ea typeface="Blinker"/>
                <a:cs typeface="Blinker"/>
                <a:sym typeface="Blinker"/>
              </a:defRPr>
            </a:lvl4pPr>
            <a:lvl5pPr indent="-349250" lvl="4" marL="2286000" marR="0" rtl="0" algn="l">
              <a:spcBef>
                <a:spcPts val="400"/>
              </a:spcBef>
              <a:spcAft>
                <a:spcPts val="0"/>
              </a:spcAft>
              <a:buClr>
                <a:schemeClr val="dk2"/>
              </a:buClr>
              <a:buSzPts val="1900"/>
              <a:buFont typeface="Blinker"/>
              <a:buChar char="»"/>
              <a:defRPr i="0" sz="1900" u="none" cap="none" strike="noStrike">
                <a:solidFill>
                  <a:schemeClr val="dk2"/>
                </a:solidFill>
                <a:latin typeface="Blinker"/>
                <a:ea typeface="Blinker"/>
                <a:cs typeface="Blinker"/>
                <a:sym typeface="Blinker"/>
              </a:defRPr>
            </a:lvl5pPr>
            <a:lvl6pPr indent="-349250" lvl="5" marL="2743200" marR="0" rtl="0" algn="l">
              <a:spcBef>
                <a:spcPts val="400"/>
              </a:spcBef>
              <a:spcAft>
                <a:spcPts val="0"/>
              </a:spcAft>
              <a:buClr>
                <a:schemeClr val="dk2"/>
              </a:buClr>
              <a:buSzPts val="1900"/>
              <a:buFont typeface="Blinker"/>
              <a:buChar char="•"/>
              <a:defRPr i="0" sz="1900" u="none" cap="none" strike="noStrike">
                <a:solidFill>
                  <a:schemeClr val="dk2"/>
                </a:solidFill>
                <a:latin typeface="Blinker"/>
                <a:ea typeface="Blinker"/>
                <a:cs typeface="Blinker"/>
                <a:sym typeface="Blinker"/>
              </a:defRPr>
            </a:lvl6pPr>
            <a:lvl7pPr indent="-349250" lvl="6" marL="3200400" marR="0" rtl="0" algn="l">
              <a:spcBef>
                <a:spcPts val="400"/>
              </a:spcBef>
              <a:spcAft>
                <a:spcPts val="0"/>
              </a:spcAft>
              <a:buClr>
                <a:schemeClr val="dk2"/>
              </a:buClr>
              <a:buSzPts val="1900"/>
              <a:buFont typeface="Blinker"/>
              <a:buChar char="•"/>
              <a:defRPr i="0" sz="1900" u="none" cap="none" strike="noStrike">
                <a:solidFill>
                  <a:schemeClr val="dk2"/>
                </a:solidFill>
                <a:latin typeface="Blinker"/>
                <a:ea typeface="Blinker"/>
                <a:cs typeface="Blinker"/>
                <a:sym typeface="Blinker"/>
              </a:defRPr>
            </a:lvl7pPr>
            <a:lvl8pPr indent="-349250" lvl="7" marL="3657600" marR="0" rtl="0" algn="l">
              <a:spcBef>
                <a:spcPts val="400"/>
              </a:spcBef>
              <a:spcAft>
                <a:spcPts val="0"/>
              </a:spcAft>
              <a:buClr>
                <a:schemeClr val="dk2"/>
              </a:buClr>
              <a:buSzPts val="1900"/>
              <a:buFont typeface="Blinker"/>
              <a:buChar char="•"/>
              <a:defRPr i="0" sz="1900" u="none" cap="none" strike="noStrike">
                <a:solidFill>
                  <a:schemeClr val="dk2"/>
                </a:solidFill>
                <a:latin typeface="Blinker"/>
                <a:ea typeface="Blinker"/>
                <a:cs typeface="Blinker"/>
                <a:sym typeface="Blinker"/>
              </a:defRPr>
            </a:lvl8pPr>
            <a:lvl9pPr indent="-349250" lvl="8" marL="4114800" marR="0" rtl="0" algn="l">
              <a:spcBef>
                <a:spcPts val="400"/>
              </a:spcBef>
              <a:spcAft>
                <a:spcPts val="0"/>
              </a:spcAft>
              <a:buClr>
                <a:schemeClr val="dk2"/>
              </a:buClr>
              <a:buSzPts val="1900"/>
              <a:buFont typeface="Blinker"/>
              <a:buChar char="•"/>
              <a:defRPr i="0" sz="1900" u="none" cap="none" strike="noStrike">
                <a:solidFill>
                  <a:schemeClr val="dk2"/>
                </a:solidFill>
                <a:latin typeface="Blinker"/>
                <a:ea typeface="Blinker"/>
                <a:cs typeface="Blinker"/>
                <a:sym typeface="Blink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5.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22.png"/><Relationship Id="rId5" Type="http://schemas.openxmlformats.org/officeDocument/2006/relationships/image" Target="../media/image1.png"/><Relationship Id="rId6" Type="http://schemas.openxmlformats.org/officeDocument/2006/relationships/image" Target="../media/image27.png"/><Relationship Id="rId7" Type="http://schemas.openxmlformats.org/officeDocument/2006/relationships/image" Target="../media/image16.png"/><Relationship Id="rId8"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37.png"/><Relationship Id="rId5" Type="http://schemas.openxmlformats.org/officeDocument/2006/relationships/image" Target="../media/image1.png"/><Relationship Id="rId6" Type="http://schemas.openxmlformats.org/officeDocument/2006/relationships/image" Target="../media/image26.png"/><Relationship Id="rId7" Type="http://schemas.openxmlformats.org/officeDocument/2006/relationships/image" Target="../media/image36.png"/><Relationship Id="rId8"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png"/><Relationship Id="rId10" Type="http://schemas.openxmlformats.org/officeDocument/2006/relationships/image" Target="../media/image24.png"/><Relationship Id="rId9" Type="http://schemas.openxmlformats.org/officeDocument/2006/relationships/image" Target="../media/image39.png"/><Relationship Id="rId5" Type="http://schemas.openxmlformats.org/officeDocument/2006/relationships/image" Target="../media/image1.png"/><Relationship Id="rId6" Type="http://schemas.openxmlformats.org/officeDocument/2006/relationships/image" Target="../media/image34.png"/><Relationship Id="rId7" Type="http://schemas.openxmlformats.org/officeDocument/2006/relationships/image" Target="../media/image38.png"/><Relationship Id="rId8"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3.png"/><Relationship Id="rId8"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grpSp>
        <p:nvGrpSpPr>
          <p:cNvPr id="191" name="Google Shape;191;p11"/>
          <p:cNvGrpSpPr/>
          <p:nvPr/>
        </p:nvGrpSpPr>
        <p:grpSpPr>
          <a:xfrm>
            <a:off x="0" y="501865"/>
            <a:ext cx="18288122" cy="9753537"/>
            <a:chOff x="0" y="-47625"/>
            <a:chExt cx="4816593" cy="2568816"/>
          </a:xfrm>
        </p:grpSpPr>
        <p:sp>
          <p:nvSpPr>
            <p:cNvPr id="192" name="Google Shape;192;p11"/>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txBox="1"/>
            <p:nvPr/>
          </p:nvSpPr>
          <p:spPr>
            <a:xfrm>
              <a:off x="0" y="-47625"/>
              <a:ext cx="4816593" cy="2568816"/>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4" name="Google Shape;194;p11"/>
          <p:cNvGrpSpPr/>
          <p:nvPr/>
        </p:nvGrpSpPr>
        <p:grpSpPr>
          <a:xfrm>
            <a:off x="11518819" y="1368638"/>
            <a:ext cx="5510942" cy="8200810"/>
            <a:chOff x="0" y="0"/>
            <a:chExt cx="1451432" cy="2159870"/>
          </a:xfrm>
        </p:grpSpPr>
        <p:sp>
          <p:nvSpPr>
            <p:cNvPr id="195" name="Google Shape;195;p11"/>
            <p:cNvSpPr/>
            <p:nvPr/>
          </p:nvSpPr>
          <p:spPr>
            <a:xfrm>
              <a:off x="0" y="0"/>
              <a:ext cx="1451432" cy="2159870"/>
            </a:xfrm>
            <a:custGeom>
              <a:rect b="b" l="l" r="r" t="t"/>
              <a:pathLst>
                <a:path extrusionOk="0" h="2159870" w="1451432">
                  <a:moveTo>
                    <a:pt x="725716" y="0"/>
                  </a:moveTo>
                  <a:cubicBezTo>
                    <a:pt x="324914" y="0"/>
                    <a:pt x="0" y="483503"/>
                    <a:pt x="0" y="1079935"/>
                  </a:cubicBezTo>
                  <a:cubicBezTo>
                    <a:pt x="0" y="1676366"/>
                    <a:pt x="324914" y="2159870"/>
                    <a:pt x="725716" y="2159870"/>
                  </a:cubicBezTo>
                  <a:cubicBezTo>
                    <a:pt x="1126518" y="2159870"/>
                    <a:pt x="1451432" y="1676366"/>
                    <a:pt x="1451432" y="1079935"/>
                  </a:cubicBezTo>
                  <a:cubicBezTo>
                    <a:pt x="1451432" y="483503"/>
                    <a:pt x="1126518" y="0"/>
                    <a:pt x="725716"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txBox="1"/>
            <p:nvPr/>
          </p:nvSpPr>
          <p:spPr>
            <a:xfrm>
              <a:off x="136072" y="154863"/>
              <a:ext cx="1179300" cy="1802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7" name="Google Shape;197;p11"/>
          <p:cNvGrpSpPr/>
          <p:nvPr/>
        </p:nvGrpSpPr>
        <p:grpSpPr>
          <a:xfrm>
            <a:off x="12039923" y="1489394"/>
            <a:ext cx="5510907" cy="8200755"/>
            <a:chOff x="0" y="0"/>
            <a:chExt cx="1451432" cy="2159870"/>
          </a:xfrm>
        </p:grpSpPr>
        <p:sp>
          <p:nvSpPr>
            <p:cNvPr id="198" name="Google Shape;198;p11"/>
            <p:cNvSpPr/>
            <p:nvPr/>
          </p:nvSpPr>
          <p:spPr>
            <a:xfrm>
              <a:off x="0" y="0"/>
              <a:ext cx="1451432" cy="2159870"/>
            </a:xfrm>
            <a:custGeom>
              <a:rect b="b" l="l" r="r" t="t"/>
              <a:pathLst>
                <a:path extrusionOk="0" h="2159870" w="1451432">
                  <a:moveTo>
                    <a:pt x="725716" y="0"/>
                  </a:moveTo>
                  <a:cubicBezTo>
                    <a:pt x="324914" y="0"/>
                    <a:pt x="0" y="483503"/>
                    <a:pt x="0" y="1079935"/>
                  </a:cubicBezTo>
                  <a:cubicBezTo>
                    <a:pt x="0" y="1676366"/>
                    <a:pt x="324914" y="2159870"/>
                    <a:pt x="725716" y="2159870"/>
                  </a:cubicBezTo>
                  <a:cubicBezTo>
                    <a:pt x="1126518" y="2159870"/>
                    <a:pt x="1451432" y="1676366"/>
                    <a:pt x="1451432" y="1079935"/>
                  </a:cubicBezTo>
                  <a:cubicBezTo>
                    <a:pt x="1451432" y="483503"/>
                    <a:pt x="1126518" y="0"/>
                    <a:pt x="725716"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txBox="1"/>
            <p:nvPr/>
          </p:nvSpPr>
          <p:spPr>
            <a:xfrm>
              <a:off x="136072" y="154863"/>
              <a:ext cx="1179289" cy="1802519"/>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0" name="Google Shape;200;p11"/>
          <p:cNvGrpSpPr/>
          <p:nvPr/>
        </p:nvGrpSpPr>
        <p:grpSpPr>
          <a:xfrm>
            <a:off x="1028700" y="5406925"/>
            <a:ext cx="2013450" cy="926174"/>
            <a:chOff x="0" y="-47625"/>
            <a:chExt cx="843860" cy="243929"/>
          </a:xfrm>
        </p:grpSpPr>
        <p:sp>
          <p:nvSpPr>
            <p:cNvPr id="201" name="Google Shape;201;p11"/>
            <p:cNvSpPr/>
            <p:nvPr/>
          </p:nvSpPr>
          <p:spPr>
            <a:xfrm>
              <a:off x="0" y="0"/>
              <a:ext cx="843860" cy="196304"/>
            </a:xfrm>
            <a:custGeom>
              <a:rect b="b" l="l" r="r" t="t"/>
              <a:pathLst>
                <a:path extrusionOk="0" h="196304" w="843860">
                  <a:moveTo>
                    <a:pt x="62824" y="0"/>
                  </a:moveTo>
                  <a:lnTo>
                    <a:pt x="781036" y="0"/>
                  </a:lnTo>
                  <a:cubicBezTo>
                    <a:pt x="797698" y="0"/>
                    <a:pt x="813678" y="6619"/>
                    <a:pt x="825459" y="18401"/>
                  </a:cubicBezTo>
                  <a:cubicBezTo>
                    <a:pt x="837241" y="30182"/>
                    <a:pt x="843860" y="46162"/>
                    <a:pt x="843860" y="62824"/>
                  </a:cubicBezTo>
                  <a:lnTo>
                    <a:pt x="843860" y="133480"/>
                  </a:lnTo>
                  <a:cubicBezTo>
                    <a:pt x="843860" y="150142"/>
                    <a:pt x="837241" y="166121"/>
                    <a:pt x="825459" y="177903"/>
                  </a:cubicBezTo>
                  <a:cubicBezTo>
                    <a:pt x="813678" y="189685"/>
                    <a:pt x="797698" y="196304"/>
                    <a:pt x="781036" y="196304"/>
                  </a:cubicBezTo>
                  <a:lnTo>
                    <a:pt x="62824" y="196304"/>
                  </a:lnTo>
                  <a:cubicBezTo>
                    <a:pt x="46162" y="196304"/>
                    <a:pt x="30182" y="189685"/>
                    <a:pt x="18401" y="177903"/>
                  </a:cubicBezTo>
                  <a:cubicBezTo>
                    <a:pt x="6619" y="166121"/>
                    <a:pt x="0" y="150142"/>
                    <a:pt x="0" y="133480"/>
                  </a:cubicBezTo>
                  <a:lnTo>
                    <a:pt x="0" y="62824"/>
                  </a:lnTo>
                  <a:cubicBezTo>
                    <a:pt x="0" y="46162"/>
                    <a:pt x="6619" y="30182"/>
                    <a:pt x="18401" y="18401"/>
                  </a:cubicBezTo>
                  <a:cubicBezTo>
                    <a:pt x="30182" y="6619"/>
                    <a:pt x="46162" y="0"/>
                    <a:pt x="62824"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txBox="1"/>
            <p:nvPr/>
          </p:nvSpPr>
          <p:spPr>
            <a:xfrm>
              <a:off x="0" y="-47625"/>
              <a:ext cx="843860" cy="243929"/>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3" name="Google Shape;203;p11"/>
          <p:cNvGrpSpPr/>
          <p:nvPr/>
        </p:nvGrpSpPr>
        <p:grpSpPr>
          <a:xfrm>
            <a:off x="7185252" y="7400049"/>
            <a:ext cx="4333515" cy="1456518"/>
            <a:chOff x="0" y="0"/>
            <a:chExt cx="4149287" cy="1324830"/>
          </a:xfrm>
        </p:grpSpPr>
        <p:grpSp>
          <p:nvGrpSpPr>
            <p:cNvPr id="204" name="Google Shape;204;p11"/>
            <p:cNvGrpSpPr/>
            <p:nvPr/>
          </p:nvGrpSpPr>
          <p:grpSpPr>
            <a:xfrm>
              <a:off x="0" y="0"/>
              <a:ext cx="1324830" cy="1324830"/>
              <a:chOff x="0" y="0"/>
              <a:chExt cx="812800" cy="812800"/>
            </a:xfrm>
          </p:grpSpPr>
          <p:sp>
            <p:nvSpPr>
              <p:cNvPr id="205" name="Google Shape;205;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7" name="Google Shape;207;p11"/>
            <p:cNvGrpSpPr/>
            <p:nvPr/>
          </p:nvGrpSpPr>
          <p:grpSpPr>
            <a:xfrm>
              <a:off x="470743" y="0"/>
              <a:ext cx="1324830" cy="1324830"/>
              <a:chOff x="0" y="0"/>
              <a:chExt cx="812800" cy="812800"/>
            </a:xfrm>
          </p:grpSpPr>
          <p:sp>
            <p:nvSpPr>
              <p:cNvPr id="208" name="Google Shape;208;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0" name="Google Shape;210;p11"/>
            <p:cNvGrpSpPr/>
            <p:nvPr/>
          </p:nvGrpSpPr>
          <p:grpSpPr>
            <a:xfrm>
              <a:off x="941486" y="0"/>
              <a:ext cx="1324830" cy="1324830"/>
              <a:chOff x="0" y="0"/>
              <a:chExt cx="812800" cy="812800"/>
            </a:xfrm>
          </p:grpSpPr>
          <p:sp>
            <p:nvSpPr>
              <p:cNvPr id="211" name="Google Shape;211;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3" name="Google Shape;213;p11"/>
            <p:cNvGrpSpPr/>
            <p:nvPr/>
          </p:nvGrpSpPr>
          <p:grpSpPr>
            <a:xfrm>
              <a:off x="1412228" y="0"/>
              <a:ext cx="1324830" cy="1324830"/>
              <a:chOff x="0" y="0"/>
              <a:chExt cx="812800" cy="812800"/>
            </a:xfrm>
          </p:grpSpPr>
          <p:sp>
            <p:nvSpPr>
              <p:cNvPr id="214" name="Google Shape;214;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6" name="Google Shape;216;p11"/>
            <p:cNvGrpSpPr/>
            <p:nvPr/>
          </p:nvGrpSpPr>
          <p:grpSpPr>
            <a:xfrm>
              <a:off x="1882971" y="0"/>
              <a:ext cx="1324830" cy="1324830"/>
              <a:chOff x="0" y="0"/>
              <a:chExt cx="812800" cy="812800"/>
            </a:xfrm>
          </p:grpSpPr>
          <p:sp>
            <p:nvSpPr>
              <p:cNvPr id="217" name="Google Shape;217;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9" name="Google Shape;219;p11"/>
            <p:cNvGrpSpPr/>
            <p:nvPr/>
          </p:nvGrpSpPr>
          <p:grpSpPr>
            <a:xfrm>
              <a:off x="2353714" y="0"/>
              <a:ext cx="1324830" cy="1324830"/>
              <a:chOff x="0" y="0"/>
              <a:chExt cx="812800" cy="812800"/>
            </a:xfrm>
          </p:grpSpPr>
          <p:sp>
            <p:nvSpPr>
              <p:cNvPr id="220" name="Google Shape;220;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2" name="Google Shape;222;p11"/>
            <p:cNvGrpSpPr/>
            <p:nvPr/>
          </p:nvGrpSpPr>
          <p:grpSpPr>
            <a:xfrm>
              <a:off x="2824457" y="0"/>
              <a:ext cx="1324830" cy="1324830"/>
              <a:chOff x="0" y="0"/>
              <a:chExt cx="812800" cy="812800"/>
            </a:xfrm>
          </p:grpSpPr>
          <p:sp>
            <p:nvSpPr>
              <p:cNvPr id="223" name="Google Shape;223;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225" name="Google Shape;225;p11"/>
          <p:cNvSpPr/>
          <p:nvPr/>
        </p:nvSpPr>
        <p:spPr>
          <a:xfrm>
            <a:off x="8585313" y="1368650"/>
            <a:ext cx="1780351" cy="1780351"/>
          </a:xfrm>
          <a:custGeom>
            <a:rect b="b" l="l" r="r" t="t"/>
            <a:pathLst>
              <a:path extrusionOk="0" h="1780351" w="1780351">
                <a:moveTo>
                  <a:pt x="0" y="0"/>
                </a:moveTo>
                <a:lnTo>
                  <a:pt x="1780351" y="0"/>
                </a:lnTo>
                <a:lnTo>
                  <a:pt x="1780351" y="1780351"/>
                </a:lnTo>
                <a:lnTo>
                  <a:pt x="0" y="1780351"/>
                </a:lnTo>
                <a:lnTo>
                  <a:pt x="0" y="0"/>
                </a:lnTo>
                <a:close/>
              </a:path>
            </a:pathLst>
          </a:custGeom>
          <a:blipFill rotWithShape="1">
            <a:blip r:embed="rId3">
              <a:alphaModFix/>
            </a:blip>
            <a:stretch>
              <a:fillRect b="0" l="0" r="0" t="0"/>
            </a:stretch>
          </a:blipFill>
          <a:ln>
            <a:noFill/>
          </a:ln>
        </p:spPr>
      </p:sp>
      <p:sp>
        <p:nvSpPr>
          <p:cNvPr id="226" name="Google Shape;226;p11"/>
          <p:cNvSpPr/>
          <p:nvPr/>
        </p:nvSpPr>
        <p:spPr>
          <a:xfrm>
            <a:off x="7185259" y="4620400"/>
            <a:ext cx="1221591" cy="1221591"/>
          </a:xfrm>
          <a:custGeom>
            <a:rect b="b" l="l" r="r" t="t"/>
            <a:pathLst>
              <a:path extrusionOk="0" h="1221591" w="1221591">
                <a:moveTo>
                  <a:pt x="0" y="0"/>
                </a:moveTo>
                <a:lnTo>
                  <a:pt x="1221591" y="0"/>
                </a:lnTo>
                <a:lnTo>
                  <a:pt x="1221591" y="1221592"/>
                </a:lnTo>
                <a:lnTo>
                  <a:pt x="0" y="1221592"/>
                </a:lnTo>
                <a:lnTo>
                  <a:pt x="0" y="0"/>
                </a:lnTo>
                <a:close/>
              </a:path>
            </a:pathLst>
          </a:custGeom>
          <a:blipFill rotWithShape="1">
            <a:blip r:embed="rId3">
              <a:alphaModFix/>
            </a:blip>
            <a:stretch>
              <a:fillRect b="0" l="0" r="0" t="0"/>
            </a:stretch>
          </a:blipFill>
          <a:ln>
            <a:noFill/>
          </a:ln>
        </p:spPr>
      </p:sp>
      <p:sp>
        <p:nvSpPr>
          <p:cNvPr id="227" name="Google Shape;227;p11"/>
          <p:cNvSpPr txBox="1"/>
          <p:nvPr/>
        </p:nvSpPr>
        <p:spPr>
          <a:xfrm>
            <a:off x="905796" y="1477517"/>
            <a:ext cx="10218900" cy="3929400"/>
          </a:xfrm>
          <a:prstGeom prst="rect">
            <a:avLst/>
          </a:prstGeom>
          <a:noFill/>
          <a:ln>
            <a:noFill/>
          </a:ln>
        </p:spPr>
        <p:txBody>
          <a:bodyPr anchorCtr="0" anchor="t" bIns="0" lIns="0" spcFirstLastPara="1" rIns="0" wrap="square" tIns="0">
            <a:spAutoFit/>
          </a:bodyPr>
          <a:lstStyle/>
          <a:p>
            <a:pPr indent="0" lvl="0" marL="0" marR="0" rtl="0" algn="l">
              <a:lnSpc>
                <a:spcPct val="95998"/>
              </a:lnSpc>
              <a:spcBef>
                <a:spcPts val="0"/>
              </a:spcBef>
              <a:spcAft>
                <a:spcPts val="0"/>
              </a:spcAft>
              <a:buNone/>
            </a:pPr>
            <a:r>
              <a:rPr lang="en-US" sz="13296">
                <a:solidFill>
                  <a:srgbClr val="FFFFFF"/>
                </a:solidFill>
                <a:latin typeface="Blinker"/>
                <a:ea typeface="Blinker"/>
                <a:cs typeface="Blinker"/>
                <a:sym typeface="Blinker"/>
              </a:rPr>
              <a:t>Software</a:t>
            </a:r>
            <a:endParaRPr sz="13296">
              <a:solidFill>
                <a:srgbClr val="FFFFFF"/>
              </a:solidFill>
              <a:latin typeface="Blinker"/>
              <a:ea typeface="Blinker"/>
              <a:cs typeface="Blinker"/>
              <a:sym typeface="Blinker"/>
            </a:endParaRPr>
          </a:p>
          <a:p>
            <a:pPr indent="0" lvl="0" marL="0" marR="0" rtl="0" algn="l">
              <a:lnSpc>
                <a:spcPct val="95998"/>
              </a:lnSpc>
              <a:spcBef>
                <a:spcPts val="0"/>
              </a:spcBef>
              <a:spcAft>
                <a:spcPts val="0"/>
              </a:spcAft>
              <a:buNone/>
            </a:pPr>
            <a:r>
              <a:rPr lang="en-US" sz="13296">
                <a:solidFill>
                  <a:srgbClr val="FFFFFF"/>
                </a:solidFill>
                <a:latin typeface="Blinker"/>
                <a:ea typeface="Blinker"/>
                <a:cs typeface="Blinker"/>
                <a:sym typeface="Blinker"/>
              </a:rPr>
              <a:t>Design</a:t>
            </a:r>
            <a:endParaRPr sz="13296">
              <a:solidFill>
                <a:srgbClr val="FFFFFF"/>
              </a:solidFill>
              <a:latin typeface="Blinker"/>
              <a:ea typeface="Blinker"/>
              <a:cs typeface="Blinker"/>
              <a:sym typeface="Blinker"/>
            </a:endParaRPr>
          </a:p>
        </p:txBody>
      </p:sp>
      <p:grpSp>
        <p:nvGrpSpPr>
          <p:cNvPr id="228" name="Google Shape;228;p11"/>
          <p:cNvGrpSpPr/>
          <p:nvPr/>
        </p:nvGrpSpPr>
        <p:grpSpPr>
          <a:xfrm>
            <a:off x="1028700" y="206742"/>
            <a:ext cx="16522034" cy="341775"/>
            <a:chOff x="0" y="0"/>
            <a:chExt cx="22029379" cy="455700"/>
          </a:xfrm>
        </p:grpSpPr>
        <p:sp>
          <p:nvSpPr>
            <p:cNvPr id="229" name="Google Shape;229;p11"/>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4">
                <a:alphaModFix/>
              </a:blip>
              <a:stretch>
                <a:fillRect b="0" l="0" r="0" t="0"/>
              </a:stretch>
            </a:blipFill>
            <a:ln>
              <a:noFill/>
            </a:ln>
          </p:spPr>
        </p:sp>
        <p:sp>
          <p:nvSpPr>
            <p:cNvPr id="230" name="Google Shape;230;p11"/>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0"/>
                </a:lnSpc>
                <a:spcBef>
                  <a:spcPts val="0"/>
                </a:spcBef>
                <a:spcAft>
                  <a:spcPts val="0"/>
                </a:spcAft>
                <a:buNone/>
              </a:pPr>
              <a:r>
                <a:rPr lang="en-US" sz="2221">
                  <a:solidFill>
                    <a:srgbClr val="798B65"/>
                  </a:solidFill>
                  <a:latin typeface="Blinker"/>
                  <a:ea typeface="Blinker"/>
                  <a:cs typeface="Blinker"/>
                  <a:sym typeface="Blinker"/>
                </a:rPr>
                <a:t>FitGenius</a:t>
              </a:r>
              <a:endParaRPr/>
            </a:p>
          </p:txBody>
        </p:sp>
        <p:sp>
          <p:nvSpPr>
            <p:cNvPr id="231" name="Google Shape;231;p11"/>
            <p:cNvSpPr txBox="1"/>
            <p:nvPr/>
          </p:nvSpPr>
          <p:spPr>
            <a:xfrm>
              <a:off x="9679204"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0"/>
                </a:lnSpc>
                <a:spcBef>
                  <a:spcPts val="0"/>
                </a:spcBef>
                <a:spcAft>
                  <a:spcPts val="0"/>
                </a:spcAft>
                <a:buNone/>
              </a:pPr>
              <a:r>
                <a:rPr lang="en-US" sz="2221">
                  <a:solidFill>
                    <a:srgbClr val="798B65"/>
                  </a:solidFill>
                  <a:latin typeface="Blinker"/>
                  <a:ea typeface="Blinker"/>
                  <a:cs typeface="Blinker"/>
                  <a:sym typeface="Blinker"/>
                </a:rPr>
                <a:t>2024</a:t>
              </a:r>
              <a:endParaRPr/>
            </a:p>
          </p:txBody>
        </p:sp>
        <p:sp>
          <p:nvSpPr>
            <p:cNvPr id="232" name="Google Shape;232;p11"/>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0"/>
                </a:lnSpc>
                <a:spcBef>
                  <a:spcPts val="0"/>
                </a:spcBef>
                <a:spcAft>
                  <a:spcPts val="0"/>
                </a:spcAft>
                <a:buNone/>
              </a:pPr>
              <a:r>
                <a:rPr lang="en-US" sz="2221">
                  <a:solidFill>
                    <a:srgbClr val="798B65"/>
                  </a:solidFill>
                  <a:latin typeface="Blinker"/>
                  <a:ea typeface="Blinker"/>
                  <a:cs typeface="Blinker"/>
                  <a:sym typeface="Blinker"/>
                </a:rPr>
                <a:t>:D</a:t>
              </a:r>
              <a:endParaRPr/>
            </a:p>
          </p:txBody>
        </p:sp>
      </p:grpSp>
      <p:sp>
        <p:nvSpPr>
          <p:cNvPr id="233" name="Google Shape;233;p11"/>
          <p:cNvSpPr txBox="1"/>
          <p:nvPr/>
        </p:nvSpPr>
        <p:spPr>
          <a:xfrm>
            <a:off x="1145327" y="5691475"/>
            <a:ext cx="1780200" cy="509100"/>
          </a:xfrm>
          <a:prstGeom prst="rect">
            <a:avLst/>
          </a:prstGeom>
          <a:noFill/>
          <a:ln>
            <a:noFill/>
          </a:ln>
        </p:spPr>
        <p:txBody>
          <a:bodyPr anchorCtr="0" anchor="t" bIns="0" lIns="0" spcFirstLastPara="1" rIns="0" wrap="square" tIns="0">
            <a:spAutoFit/>
          </a:bodyPr>
          <a:lstStyle/>
          <a:p>
            <a:pPr indent="0" lvl="0" marL="0" marR="0" rtl="0" algn="l">
              <a:lnSpc>
                <a:spcPct val="119987"/>
              </a:lnSpc>
              <a:spcBef>
                <a:spcPts val="0"/>
              </a:spcBef>
              <a:spcAft>
                <a:spcPts val="0"/>
              </a:spcAft>
              <a:buNone/>
            </a:pPr>
            <a:r>
              <a:rPr lang="en-US" sz="3307">
                <a:solidFill>
                  <a:srgbClr val="FFFFFF"/>
                </a:solidFill>
                <a:latin typeface="Blinker"/>
                <a:ea typeface="Blinker"/>
                <a:cs typeface="Blinker"/>
                <a:sym typeface="Blinker"/>
              </a:rPr>
              <a:t>FitGenius</a:t>
            </a:r>
            <a:endParaRPr/>
          </a:p>
        </p:txBody>
      </p:sp>
      <p:sp>
        <p:nvSpPr>
          <p:cNvPr id="234" name="Google Shape;234;p11"/>
          <p:cNvSpPr txBox="1"/>
          <p:nvPr/>
        </p:nvSpPr>
        <p:spPr>
          <a:xfrm>
            <a:off x="1028700" y="6631828"/>
            <a:ext cx="5829900" cy="384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500">
                <a:solidFill>
                  <a:srgbClr val="FFFFFF"/>
                </a:solidFill>
                <a:latin typeface="Arimo"/>
                <a:ea typeface="Arimo"/>
                <a:cs typeface="Arimo"/>
                <a:sym typeface="Arimo"/>
              </a:rPr>
              <a:t>Team #3</a:t>
            </a:r>
            <a:endParaRPr sz="2000"/>
          </a:p>
        </p:txBody>
      </p:sp>
      <p:pic>
        <p:nvPicPr>
          <p:cNvPr id="235" name="Google Shape;235;p11"/>
          <p:cNvPicPr preferRelativeResize="0"/>
          <p:nvPr/>
        </p:nvPicPr>
        <p:blipFill>
          <a:blip r:embed="rId5">
            <a:alphaModFix/>
          </a:blip>
          <a:stretch>
            <a:fillRect/>
          </a:stretch>
        </p:blipFill>
        <p:spPr>
          <a:xfrm>
            <a:off x="11536650" y="1405625"/>
            <a:ext cx="5463900" cy="8129400"/>
          </a:xfrm>
          <a:prstGeom prst="ellipse">
            <a:avLst/>
          </a:prstGeom>
          <a:noFill/>
          <a:ln>
            <a:noFill/>
          </a:ln>
        </p:spPr>
      </p:pic>
      <p:pic>
        <p:nvPicPr>
          <p:cNvPr id="236" name="Google Shape;236;p11"/>
          <p:cNvPicPr preferRelativeResize="0"/>
          <p:nvPr/>
        </p:nvPicPr>
        <p:blipFill>
          <a:blip r:embed="rId6">
            <a:alphaModFix/>
          </a:blip>
          <a:stretch>
            <a:fillRect/>
          </a:stretch>
        </p:blipFill>
        <p:spPr>
          <a:xfrm>
            <a:off x="1056263" y="8856650"/>
            <a:ext cx="4518750" cy="482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grpSp>
        <p:nvGrpSpPr>
          <p:cNvPr id="500" name="Google Shape;500;p20"/>
          <p:cNvGrpSpPr/>
          <p:nvPr/>
        </p:nvGrpSpPr>
        <p:grpSpPr>
          <a:xfrm>
            <a:off x="-62" y="493638"/>
            <a:ext cx="18288118" cy="9753856"/>
            <a:chOff x="0" y="-47625"/>
            <a:chExt cx="4816592" cy="2568900"/>
          </a:xfrm>
        </p:grpSpPr>
        <p:sp>
          <p:nvSpPr>
            <p:cNvPr id="501" name="Google Shape;501;p20"/>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0"/>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3" name="Google Shape;503;p20"/>
          <p:cNvGrpSpPr/>
          <p:nvPr/>
        </p:nvGrpSpPr>
        <p:grpSpPr>
          <a:xfrm>
            <a:off x="1028700" y="1757194"/>
            <a:ext cx="1190029" cy="1770877"/>
            <a:chOff x="0" y="0"/>
            <a:chExt cx="1451432" cy="2159870"/>
          </a:xfrm>
        </p:grpSpPr>
        <p:sp>
          <p:nvSpPr>
            <p:cNvPr id="504" name="Google Shape;504;p20"/>
            <p:cNvSpPr/>
            <p:nvPr/>
          </p:nvSpPr>
          <p:spPr>
            <a:xfrm>
              <a:off x="0" y="0"/>
              <a:ext cx="1451432" cy="2159870"/>
            </a:xfrm>
            <a:custGeom>
              <a:rect b="b" l="l" r="r" t="t"/>
              <a:pathLst>
                <a:path extrusionOk="0" h="2159870" w="1451432">
                  <a:moveTo>
                    <a:pt x="725716" y="0"/>
                  </a:moveTo>
                  <a:cubicBezTo>
                    <a:pt x="324914" y="0"/>
                    <a:pt x="0" y="483503"/>
                    <a:pt x="0" y="1079935"/>
                  </a:cubicBezTo>
                  <a:cubicBezTo>
                    <a:pt x="0" y="1676366"/>
                    <a:pt x="324914" y="2159870"/>
                    <a:pt x="725716" y="2159870"/>
                  </a:cubicBezTo>
                  <a:cubicBezTo>
                    <a:pt x="1126518" y="2159870"/>
                    <a:pt x="1451432" y="1676366"/>
                    <a:pt x="1451432" y="1079935"/>
                  </a:cubicBezTo>
                  <a:cubicBezTo>
                    <a:pt x="1451432" y="483503"/>
                    <a:pt x="1126518" y="0"/>
                    <a:pt x="725716"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0"/>
            <p:cNvSpPr txBox="1"/>
            <p:nvPr/>
          </p:nvSpPr>
          <p:spPr>
            <a:xfrm>
              <a:off x="136072" y="78663"/>
              <a:ext cx="1179300" cy="1878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6"/>
                </a:lnSpc>
                <a:spcBef>
                  <a:spcPts val="0"/>
                </a:spcBef>
                <a:spcAft>
                  <a:spcPts val="0"/>
                </a:spcAft>
                <a:buNone/>
              </a:pPr>
              <a:r>
                <a:rPr b="0" i="0" lang="en-US" sz="6099" u="none" cap="none" strike="noStrike">
                  <a:solidFill>
                    <a:srgbClr val="FFFFFF"/>
                  </a:solidFill>
                  <a:latin typeface="Blinker"/>
                  <a:ea typeface="Blinker"/>
                  <a:cs typeface="Blinker"/>
                  <a:sym typeface="Blinker"/>
                </a:rPr>
                <a:t>0</a:t>
              </a:r>
              <a:r>
                <a:rPr lang="en-US" sz="6099">
                  <a:solidFill>
                    <a:srgbClr val="FFFFFF"/>
                  </a:solidFill>
                  <a:latin typeface="Blinker"/>
                  <a:ea typeface="Blinker"/>
                  <a:cs typeface="Blinker"/>
                  <a:sym typeface="Blinker"/>
                </a:rPr>
                <a:t>5</a:t>
              </a:r>
              <a:endParaRPr/>
            </a:p>
          </p:txBody>
        </p:sp>
      </p:grpSp>
      <p:sp>
        <p:nvSpPr>
          <p:cNvPr id="506" name="Google Shape;506;p20"/>
          <p:cNvSpPr txBox="1"/>
          <p:nvPr/>
        </p:nvSpPr>
        <p:spPr>
          <a:xfrm>
            <a:off x="2551575" y="1934625"/>
            <a:ext cx="14829600" cy="14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315">
                <a:solidFill>
                  <a:srgbClr val="FFFFFF"/>
                </a:solidFill>
                <a:latin typeface="Blinker"/>
                <a:ea typeface="Blinker"/>
                <a:cs typeface="Blinker"/>
                <a:sym typeface="Blinker"/>
              </a:rPr>
              <a:t>Design Patterns</a:t>
            </a:r>
            <a:endParaRPr/>
          </a:p>
        </p:txBody>
      </p:sp>
      <p:sp>
        <p:nvSpPr>
          <p:cNvPr id="507" name="Google Shape;507;p20"/>
          <p:cNvSpPr txBox="1"/>
          <p:nvPr/>
        </p:nvSpPr>
        <p:spPr>
          <a:xfrm>
            <a:off x="2551575" y="3779075"/>
            <a:ext cx="91740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p>
        </p:txBody>
      </p:sp>
      <p:sp>
        <p:nvSpPr>
          <p:cNvPr id="508" name="Google Shape;508;p20"/>
          <p:cNvSpPr/>
          <p:nvPr/>
        </p:nvSpPr>
        <p:spPr>
          <a:xfrm>
            <a:off x="10503941" y="1028700"/>
            <a:ext cx="1221591" cy="1221591"/>
          </a:xfrm>
          <a:custGeom>
            <a:rect b="b" l="l" r="r" t="t"/>
            <a:pathLst>
              <a:path extrusionOk="0" h="1221591" w="1221591">
                <a:moveTo>
                  <a:pt x="0" y="0"/>
                </a:moveTo>
                <a:lnTo>
                  <a:pt x="1221591" y="0"/>
                </a:lnTo>
                <a:lnTo>
                  <a:pt x="1221591" y="1221591"/>
                </a:lnTo>
                <a:lnTo>
                  <a:pt x="0" y="1221591"/>
                </a:lnTo>
                <a:lnTo>
                  <a:pt x="0" y="0"/>
                </a:lnTo>
                <a:close/>
              </a:path>
            </a:pathLst>
          </a:custGeom>
          <a:blipFill rotWithShape="1">
            <a:blip r:embed="rId3">
              <a:alphaModFix/>
            </a:blip>
            <a:stretch>
              <a:fillRect b="0" l="0" r="0" t="0"/>
            </a:stretch>
          </a:blipFill>
          <a:ln>
            <a:noFill/>
          </a:ln>
        </p:spPr>
      </p:sp>
      <p:sp>
        <p:nvSpPr>
          <p:cNvPr id="509" name="Google Shape;509;p20"/>
          <p:cNvSpPr/>
          <p:nvPr/>
        </p:nvSpPr>
        <p:spPr>
          <a:xfrm>
            <a:off x="890224" y="5808995"/>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pic>
        <p:nvPicPr>
          <p:cNvPr id="510" name="Google Shape;510;p20"/>
          <p:cNvPicPr preferRelativeResize="0"/>
          <p:nvPr/>
        </p:nvPicPr>
        <p:blipFill>
          <a:blip r:embed="rId4">
            <a:alphaModFix/>
          </a:blip>
          <a:stretch>
            <a:fillRect/>
          </a:stretch>
        </p:blipFill>
        <p:spPr>
          <a:xfrm>
            <a:off x="1056263" y="9085250"/>
            <a:ext cx="4518750" cy="482000"/>
          </a:xfrm>
          <a:prstGeom prst="rect">
            <a:avLst/>
          </a:prstGeom>
          <a:noFill/>
          <a:ln>
            <a:noFill/>
          </a:ln>
        </p:spPr>
      </p:pic>
      <p:sp>
        <p:nvSpPr>
          <p:cNvPr id="511" name="Google Shape;511;p20"/>
          <p:cNvSpPr txBox="1"/>
          <p:nvPr/>
        </p:nvSpPr>
        <p:spPr>
          <a:xfrm>
            <a:off x="2711300" y="3854300"/>
            <a:ext cx="13530000" cy="46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solidFill>
                  <a:srgbClr val="FFFFFF"/>
                </a:solidFill>
                <a:latin typeface="Arimo"/>
                <a:ea typeface="Arimo"/>
                <a:cs typeface="Arimo"/>
                <a:sym typeface="Arimo"/>
              </a:rPr>
              <a:t>MVC</a:t>
            </a:r>
            <a:endParaRPr b="1" sz="2200">
              <a:solidFill>
                <a:srgbClr val="FFFFFF"/>
              </a:solidFill>
              <a:latin typeface="Arimo"/>
              <a:ea typeface="Arimo"/>
              <a:cs typeface="Arimo"/>
              <a:sym typeface="Arimo"/>
            </a:endParaRPr>
          </a:p>
          <a:p>
            <a:pPr indent="-368300" lvl="0" marL="457200" rtl="0" algn="l">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Split into 3 components: Model, View, and Controller</a:t>
            </a:r>
            <a:endParaRPr sz="2200">
              <a:solidFill>
                <a:srgbClr val="FFFFFF"/>
              </a:solidFill>
              <a:latin typeface="Arimo"/>
              <a:ea typeface="Arimo"/>
              <a:cs typeface="Arimo"/>
              <a:sym typeface="Arimo"/>
            </a:endParaRPr>
          </a:p>
          <a:p>
            <a:pPr indent="-368300" lvl="0" marL="457200" rtl="0" algn="l">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Will</a:t>
            </a:r>
            <a:r>
              <a:rPr lang="en-US" sz="2200">
                <a:solidFill>
                  <a:srgbClr val="FFFFFF"/>
                </a:solidFill>
                <a:latin typeface="Arimo"/>
                <a:ea typeface="Arimo"/>
                <a:cs typeface="Arimo"/>
                <a:sym typeface="Arimo"/>
              </a:rPr>
              <a:t> keep code organized by separating responsibilities</a:t>
            </a:r>
            <a:endParaRPr sz="2200">
              <a:solidFill>
                <a:srgbClr val="FFFFFF"/>
              </a:solidFill>
              <a:latin typeface="Arimo"/>
              <a:ea typeface="Arimo"/>
              <a:cs typeface="Arimo"/>
              <a:sym typeface="Arimo"/>
            </a:endParaRPr>
          </a:p>
          <a:p>
            <a:pPr indent="0" lvl="0" marL="0" rtl="0" algn="l">
              <a:spcBef>
                <a:spcPts val="0"/>
              </a:spcBef>
              <a:spcAft>
                <a:spcPts val="0"/>
              </a:spcAft>
              <a:buNone/>
            </a:pPr>
            <a:r>
              <a:t/>
            </a:r>
            <a:endParaRPr b="1" sz="2200">
              <a:solidFill>
                <a:srgbClr val="FFFFFF"/>
              </a:solidFill>
              <a:latin typeface="Arimo"/>
              <a:ea typeface="Arimo"/>
              <a:cs typeface="Arimo"/>
              <a:sym typeface="Arimo"/>
            </a:endParaRPr>
          </a:p>
          <a:p>
            <a:pPr indent="0" lvl="0" marL="0" rtl="0" algn="l">
              <a:spcBef>
                <a:spcPts val="0"/>
              </a:spcBef>
              <a:spcAft>
                <a:spcPts val="0"/>
              </a:spcAft>
              <a:buNone/>
            </a:pPr>
            <a:r>
              <a:rPr b="1" lang="en-US" sz="2200">
                <a:solidFill>
                  <a:srgbClr val="FFFFFF"/>
                </a:solidFill>
                <a:latin typeface="Arimo"/>
                <a:ea typeface="Arimo"/>
                <a:cs typeface="Arimo"/>
                <a:sym typeface="Arimo"/>
              </a:rPr>
              <a:t>Model: </a:t>
            </a:r>
            <a:r>
              <a:rPr lang="en-US" sz="2200">
                <a:solidFill>
                  <a:srgbClr val="FFFFFF"/>
                </a:solidFill>
                <a:latin typeface="Arimo"/>
                <a:ea typeface="Arimo"/>
                <a:cs typeface="Arimo"/>
                <a:sym typeface="Arimo"/>
              </a:rPr>
              <a:t>Manage the apps data and core functionality</a:t>
            </a:r>
            <a:endParaRPr sz="2200">
              <a:solidFill>
                <a:srgbClr val="FFFFFF"/>
              </a:solidFill>
              <a:latin typeface="Arimo"/>
              <a:ea typeface="Arimo"/>
              <a:cs typeface="Arimo"/>
              <a:sym typeface="Arimo"/>
            </a:endParaRPr>
          </a:p>
          <a:p>
            <a:pPr indent="0" lvl="0" marL="0" rtl="0" algn="l">
              <a:spcBef>
                <a:spcPts val="0"/>
              </a:spcBef>
              <a:spcAft>
                <a:spcPts val="0"/>
              </a:spcAft>
              <a:buNone/>
            </a:pPr>
            <a:r>
              <a:rPr b="1" lang="en-US" sz="2200">
                <a:solidFill>
                  <a:srgbClr val="FFFFFF"/>
                </a:solidFill>
                <a:latin typeface="Arimo"/>
                <a:ea typeface="Arimo"/>
                <a:cs typeface="Arimo"/>
                <a:sym typeface="Arimo"/>
              </a:rPr>
              <a:t>View: </a:t>
            </a:r>
            <a:r>
              <a:rPr lang="en-US" sz="2200">
                <a:solidFill>
                  <a:srgbClr val="FFFFFF"/>
                </a:solidFill>
                <a:latin typeface="Arimo"/>
                <a:ea typeface="Arimo"/>
                <a:cs typeface="Arimo"/>
                <a:sym typeface="Arimo"/>
              </a:rPr>
              <a:t>Handles the user interface which will display chatbot responses, avatar, etc</a:t>
            </a:r>
            <a:endParaRPr sz="2200">
              <a:solidFill>
                <a:srgbClr val="FFFFFF"/>
              </a:solidFill>
              <a:latin typeface="Arimo"/>
              <a:ea typeface="Arimo"/>
              <a:cs typeface="Arimo"/>
              <a:sym typeface="Arimo"/>
            </a:endParaRPr>
          </a:p>
          <a:p>
            <a:pPr indent="0" lvl="0" marL="0" rtl="0" algn="l">
              <a:spcBef>
                <a:spcPts val="0"/>
              </a:spcBef>
              <a:spcAft>
                <a:spcPts val="0"/>
              </a:spcAft>
              <a:buNone/>
            </a:pPr>
            <a:r>
              <a:rPr b="1" lang="en-US" sz="2200">
                <a:solidFill>
                  <a:srgbClr val="FFFFFF"/>
                </a:solidFill>
                <a:latin typeface="Arimo"/>
                <a:ea typeface="Arimo"/>
                <a:cs typeface="Arimo"/>
                <a:sym typeface="Arimo"/>
              </a:rPr>
              <a:t>Controller:</a:t>
            </a:r>
            <a:r>
              <a:rPr lang="en-US" sz="2200">
                <a:solidFill>
                  <a:srgbClr val="FFFFFF"/>
                </a:solidFill>
                <a:latin typeface="Arimo"/>
                <a:ea typeface="Arimo"/>
                <a:cs typeface="Arimo"/>
                <a:sym typeface="Arimo"/>
              </a:rPr>
              <a:t> The layer between the model and view, </a:t>
            </a:r>
            <a:r>
              <a:rPr lang="en-US" sz="2200">
                <a:solidFill>
                  <a:srgbClr val="FFFFFF"/>
                </a:solidFill>
                <a:latin typeface="Arimo"/>
                <a:ea typeface="Arimo"/>
                <a:cs typeface="Arimo"/>
                <a:sym typeface="Arimo"/>
              </a:rPr>
              <a:t>processes</a:t>
            </a:r>
            <a:r>
              <a:rPr lang="en-US" sz="2200">
                <a:solidFill>
                  <a:srgbClr val="FFFFFF"/>
                </a:solidFill>
                <a:latin typeface="Arimo"/>
                <a:ea typeface="Arimo"/>
                <a:cs typeface="Arimo"/>
                <a:sym typeface="Arimo"/>
              </a:rPr>
              <a:t> user input and updates the view</a:t>
            </a:r>
            <a:endParaRPr sz="2200">
              <a:solidFill>
                <a:srgbClr val="FFFFFF"/>
              </a:solidFill>
              <a:latin typeface="Arimo"/>
              <a:ea typeface="Arimo"/>
              <a:cs typeface="Arimo"/>
              <a:sym typeface="Arimo"/>
            </a:endParaRPr>
          </a:p>
          <a:p>
            <a:pPr indent="0" lvl="0" marL="0" rtl="0" algn="l">
              <a:spcBef>
                <a:spcPts val="0"/>
              </a:spcBef>
              <a:spcAft>
                <a:spcPts val="0"/>
              </a:spcAft>
              <a:buNone/>
            </a:pPr>
            <a:r>
              <a:t/>
            </a:r>
            <a:endParaRPr sz="2200">
              <a:solidFill>
                <a:srgbClr val="FFFFFF"/>
              </a:solidFill>
              <a:latin typeface="Arimo"/>
              <a:ea typeface="Arimo"/>
              <a:cs typeface="Arimo"/>
              <a:sym typeface="Arimo"/>
            </a:endParaRPr>
          </a:p>
          <a:p>
            <a:pPr indent="0" lvl="0" marL="0" rtl="0" algn="l">
              <a:spcBef>
                <a:spcPts val="0"/>
              </a:spcBef>
              <a:spcAft>
                <a:spcPts val="0"/>
              </a:spcAft>
              <a:buNone/>
            </a:pPr>
            <a:r>
              <a:rPr b="1" lang="en-US" sz="2200" u="sng">
                <a:solidFill>
                  <a:srgbClr val="FFFFFF"/>
                </a:solidFill>
                <a:latin typeface="Arimo"/>
                <a:ea typeface="Arimo"/>
                <a:cs typeface="Arimo"/>
                <a:sym typeface="Arimo"/>
              </a:rPr>
              <a:t>Real-world example: A user inputs a fitness goal</a:t>
            </a:r>
            <a:endParaRPr b="1" sz="2200" u="sng">
              <a:solidFill>
                <a:srgbClr val="FFFFFF"/>
              </a:solidFill>
              <a:latin typeface="Arimo"/>
              <a:ea typeface="Arimo"/>
              <a:cs typeface="Arimo"/>
              <a:sym typeface="Arimo"/>
            </a:endParaRPr>
          </a:p>
          <a:p>
            <a:pPr indent="0" lvl="0" marL="0" rtl="0" algn="l">
              <a:spcBef>
                <a:spcPts val="0"/>
              </a:spcBef>
              <a:spcAft>
                <a:spcPts val="0"/>
              </a:spcAft>
              <a:buNone/>
            </a:pPr>
            <a:r>
              <a:rPr b="1" lang="en-US" sz="2200">
                <a:solidFill>
                  <a:srgbClr val="FFFFFF"/>
                </a:solidFill>
                <a:latin typeface="Arimo"/>
                <a:ea typeface="Arimo"/>
                <a:cs typeface="Arimo"/>
                <a:sym typeface="Arimo"/>
              </a:rPr>
              <a:t>Controller:</a:t>
            </a:r>
            <a:r>
              <a:rPr lang="en-US" sz="2200">
                <a:solidFill>
                  <a:srgbClr val="FFFFFF"/>
                </a:solidFill>
                <a:latin typeface="Arimo"/>
                <a:ea typeface="Arimo"/>
                <a:cs typeface="Arimo"/>
                <a:sym typeface="Arimo"/>
              </a:rPr>
              <a:t> Receives the users input and sends it to the Model</a:t>
            </a:r>
            <a:endParaRPr sz="2200">
              <a:solidFill>
                <a:srgbClr val="FFFFFF"/>
              </a:solidFill>
              <a:latin typeface="Arimo"/>
              <a:ea typeface="Arimo"/>
              <a:cs typeface="Arimo"/>
              <a:sym typeface="Arimo"/>
            </a:endParaRPr>
          </a:p>
          <a:p>
            <a:pPr indent="0" lvl="0" marL="0" rtl="0" algn="l">
              <a:spcBef>
                <a:spcPts val="0"/>
              </a:spcBef>
              <a:spcAft>
                <a:spcPts val="0"/>
              </a:spcAft>
              <a:buNone/>
            </a:pPr>
            <a:r>
              <a:rPr b="1" lang="en-US" sz="2200">
                <a:solidFill>
                  <a:srgbClr val="FFFFFF"/>
                </a:solidFill>
                <a:latin typeface="Arimo"/>
                <a:ea typeface="Arimo"/>
                <a:cs typeface="Arimo"/>
                <a:sym typeface="Arimo"/>
              </a:rPr>
              <a:t>Model:</a:t>
            </a:r>
            <a:r>
              <a:rPr lang="en-US" sz="2200">
                <a:solidFill>
                  <a:srgbClr val="FFFFFF"/>
                </a:solidFill>
                <a:latin typeface="Arimo"/>
                <a:ea typeface="Arimo"/>
                <a:cs typeface="Arimo"/>
                <a:sym typeface="Arimo"/>
              </a:rPr>
              <a:t> Checks the input, saves it to storage, and sends confirmation to the Controller if valid</a:t>
            </a:r>
            <a:endParaRPr sz="2200">
              <a:solidFill>
                <a:srgbClr val="FFFFFF"/>
              </a:solidFill>
              <a:latin typeface="Arimo"/>
              <a:ea typeface="Arimo"/>
              <a:cs typeface="Arimo"/>
              <a:sym typeface="Arimo"/>
            </a:endParaRPr>
          </a:p>
          <a:p>
            <a:pPr indent="0" lvl="0" marL="0" rtl="0" algn="l">
              <a:spcBef>
                <a:spcPts val="0"/>
              </a:spcBef>
              <a:spcAft>
                <a:spcPts val="0"/>
              </a:spcAft>
              <a:buNone/>
            </a:pPr>
            <a:r>
              <a:rPr b="1" lang="en-US" sz="2200">
                <a:solidFill>
                  <a:srgbClr val="FFFFFF"/>
                </a:solidFill>
                <a:latin typeface="Arimo"/>
                <a:ea typeface="Arimo"/>
                <a:cs typeface="Arimo"/>
                <a:sym typeface="Arimo"/>
              </a:rPr>
              <a:t>View: </a:t>
            </a:r>
            <a:r>
              <a:rPr lang="en-US" sz="2200">
                <a:solidFill>
                  <a:srgbClr val="FFFFFF"/>
                </a:solidFill>
                <a:latin typeface="Arimo"/>
                <a:ea typeface="Arimo"/>
                <a:cs typeface="Arimo"/>
                <a:sym typeface="Arimo"/>
              </a:rPr>
              <a:t>Updates display after Controller receives confirmation from the Model </a:t>
            </a:r>
            <a:endParaRPr sz="2200">
              <a:solidFill>
                <a:srgbClr val="FFFFFF"/>
              </a:solidFill>
              <a:latin typeface="Arimo"/>
              <a:ea typeface="Arimo"/>
              <a:cs typeface="Arimo"/>
              <a:sym typeface="Arimo"/>
            </a:endParaRPr>
          </a:p>
        </p:txBody>
      </p:sp>
      <p:grpSp>
        <p:nvGrpSpPr>
          <p:cNvPr id="512" name="Google Shape;512;p20"/>
          <p:cNvGrpSpPr/>
          <p:nvPr/>
        </p:nvGrpSpPr>
        <p:grpSpPr>
          <a:xfrm>
            <a:off x="1028713" y="151867"/>
            <a:ext cx="16522034" cy="341775"/>
            <a:chOff x="0" y="0"/>
            <a:chExt cx="22029379" cy="455700"/>
          </a:xfrm>
        </p:grpSpPr>
        <p:sp>
          <p:nvSpPr>
            <p:cNvPr id="513" name="Google Shape;513;p20"/>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5">
                <a:alphaModFix/>
              </a:blip>
              <a:stretch>
                <a:fillRect b="0" l="0" r="0" t="0"/>
              </a:stretch>
            </a:blipFill>
            <a:ln>
              <a:noFill/>
            </a:ln>
          </p:spPr>
        </p:sp>
        <p:sp>
          <p:nvSpPr>
            <p:cNvPr id="514" name="Google Shape;514;p20"/>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FitGenius</a:t>
              </a:r>
              <a:endParaRPr/>
            </a:p>
          </p:txBody>
        </p:sp>
        <p:sp>
          <p:nvSpPr>
            <p:cNvPr id="515" name="Google Shape;515;p20"/>
            <p:cNvSpPr txBox="1"/>
            <p:nvPr/>
          </p:nvSpPr>
          <p:spPr>
            <a:xfrm>
              <a:off x="9642021"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lang="en-US" sz="2221">
                  <a:solidFill>
                    <a:srgbClr val="798B65"/>
                  </a:solidFill>
                  <a:latin typeface="Blinker"/>
                  <a:ea typeface="Blinker"/>
                  <a:cs typeface="Blinker"/>
                  <a:sym typeface="Blinker"/>
                </a:rPr>
                <a:t>2024</a:t>
              </a:r>
              <a:endParaRPr/>
            </a:p>
          </p:txBody>
        </p:sp>
        <p:sp>
          <p:nvSpPr>
            <p:cNvPr id="516" name="Google Shape;516;p20"/>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:D</a:t>
              </a:r>
              <a:endParaRPr/>
            </a:p>
          </p:txBody>
        </p:sp>
      </p:grpSp>
      <p:grpSp>
        <p:nvGrpSpPr>
          <p:cNvPr id="517" name="Google Shape;517;p20"/>
          <p:cNvGrpSpPr/>
          <p:nvPr/>
        </p:nvGrpSpPr>
        <p:grpSpPr>
          <a:xfrm>
            <a:off x="12581300" y="8133599"/>
            <a:ext cx="4799882" cy="1433652"/>
            <a:chOff x="0" y="0"/>
            <a:chExt cx="3280624" cy="1047455"/>
          </a:xfrm>
        </p:grpSpPr>
        <p:grpSp>
          <p:nvGrpSpPr>
            <p:cNvPr id="518" name="Google Shape;518;p20"/>
            <p:cNvGrpSpPr/>
            <p:nvPr/>
          </p:nvGrpSpPr>
          <p:grpSpPr>
            <a:xfrm>
              <a:off x="0" y="0"/>
              <a:ext cx="1047455" cy="1047455"/>
              <a:chOff x="0" y="0"/>
              <a:chExt cx="812800" cy="812800"/>
            </a:xfrm>
          </p:grpSpPr>
          <p:sp>
            <p:nvSpPr>
              <p:cNvPr id="519" name="Google Shape;519;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0"/>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521" name="Google Shape;521;p20"/>
            <p:cNvGrpSpPr/>
            <p:nvPr/>
          </p:nvGrpSpPr>
          <p:grpSpPr>
            <a:xfrm>
              <a:off x="372195" y="0"/>
              <a:ext cx="1047455" cy="1047455"/>
              <a:chOff x="0" y="0"/>
              <a:chExt cx="812800" cy="812800"/>
            </a:xfrm>
          </p:grpSpPr>
          <p:sp>
            <p:nvSpPr>
              <p:cNvPr id="522" name="Google Shape;522;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0"/>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524" name="Google Shape;524;p20"/>
            <p:cNvGrpSpPr/>
            <p:nvPr/>
          </p:nvGrpSpPr>
          <p:grpSpPr>
            <a:xfrm>
              <a:off x="744390" y="0"/>
              <a:ext cx="1047455" cy="1047455"/>
              <a:chOff x="0" y="0"/>
              <a:chExt cx="812800" cy="812800"/>
            </a:xfrm>
          </p:grpSpPr>
          <p:sp>
            <p:nvSpPr>
              <p:cNvPr id="525" name="Google Shape;525;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0"/>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527" name="Google Shape;527;p20"/>
            <p:cNvGrpSpPr/>
            <p:nvPr/>
          </p:nvGrpSpPr>
          <p:grpSpPr>
            <a:xfrm>
              <a:off x="1116584" y="0"/>
              <a:ext cx="1047455" cy="1047455"/>
              <a:chOff x="0" y="0"/>
              <a:chExt cx="812800" cy="812800"/>
            </a:xfrm>
          </p:grpSpPr>
          <p:sp>
            <p:nvSpPr>
              <p:cNvPr id="528" name="Google Shape;528;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0"/>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530" name="Google Shape;530;p20"/>
            <p:cNvGrpSpPr/>
            <p:nvPr/>
          </p:nvGrpSpPr>
          <p:grpSpPr>
            <a:xfrm>
              <a:off x="1488779" y="0"/>
              <a:ext cx="1047455" cy="1047455"/>
              <a:chOff x="0" y="0"/>
              <a:chExt cx="812800" cy="812800"/>
            </a:xfrm>
          </p:grpSpPr>
          <p:sp>
            <p:nvSpPr>
              <p:cNvPr id="531" name="Google Shape;531;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0"/>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533" name="Google Shape;533;p20"/>
            <p:cNvGrpSpPr/>
            <p:nvPr/>
          </p:nvGrpSpPr>
          <p:grpSpPr>
            <a:xfrm>
              <a:off x="1860974" y="0"/>
              <a:ext cx="1047455" cy="1047455"/>
              <a:chOff x="0" y="0"/>
              <a:chExt cx="812800" cy="812800"/>
            </a:xfrm>
          </p:grpSpPr>
          <p:sp>
            <p:nvSpPr>
              <p:cNvPr id="534" name="Google Shape;534;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0"/>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536" name="Google Shape;536;p20"/>
            <p:cNvGrpSpPr/>
            <p:nvPr/>
          </p:nvGrpSpPr>
          <p:grpSpPr>
            <a:xfrm>
              <a:off x="2233169" y="0"/>
              <a:ext cx="1047455" cy="1047455"/>
              <a:chOff x="0" y="0"/>
              <a:chExt cx="812800" cy="812800"/>
            </a:xfrm>
          </p:grpSpPr>
          <p:sp>
            <p:nvSpPr>
              <p:cNvPr id="537" name="Google Shape;537;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0"/>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sp>
        <p:nvSpPr>
          <p:cNvPr id="539" name="Google Shape;539;p20"/>
          <p:cNvSpPr/>
          <p:nvPr/>
        </p:nvSpPr>
        <p:spPr>
          <a:xfrm>
            <a:off x="14176699" y="3994470"/>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sp>
        <p:nvSpPr>
          <p:cNvPr id="540" name="Google Shape;540;p20"/>
          <p:cNvSpPr/>
          <p:nvPr/>
        </p:nvSpPr>
        <p:spPr>
          <a:xfrm>
            <a:off x="16241299" y="1934620"/>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grpSp>
        <p:nvGrpSpPr>
          <p:cNvPr id="545" name="Google Shape;545;p21"/>
          <p:cNvGrpSpPr/>
          <p:nvPr/>
        </p:nvGrpSpPr>
        <p:grpSpPr>
          <a:xfrm>
            <a:off x="-62" y="493638"/>
            <a:ext cx="18288118" cy="9753856"/>
            <a:chOff x="0" y="-47625"/>
            <a:chExt cx="4816592" cy="2568900"/>
          </a:xfrm>
        </p:grpSpPr>
        <p:sp>
          <p:nvSpPr>
            <p:cNvPr id="546" name="Google Shape;546;p21"/>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1"/>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8" name="Google Shape;548;p21"/>
          <p:cNvGrpSpPr/>
          <p:nvPr/>
        </p:nvGrpSpPr>
        <p:grpSpPr>
          <a:xfrm>
            <a:off x="1028700" y="1757194"/>
            <a:ext cx="1190029" cy="1770877"/>
            <a:chOff x="0" y="0"/>
            <a:chExt cx="1451432" cy="2159870"/>
          </a:xfrm>
        </p:grpSpPr>
        <p:sp>
          <p:nvSpPr>
            <p:cNvPr id="549" name="Google Shape;549;p21"/>
            <p:cNvSpPr/>
            <p:nvPr/>
          </p:nvSpPr>
          <p:spPr>
            <a:xfrm>
              <a:off x="0" y="0"/>
              <a:ext cx="1451432" cy="2159870"/>
            </a:xfrm>
            <a:custGeom>
              <a:rect b="b" l="l" r="r" t="t"/>
              <a:pathLst>
                <a:path extrusionOk="0" h="2159870" w="1451432">
                  <a:moveTo>
                    <a:pt x="725716" y="0"/>
                  </a:moveTo>
                  <a:cubicBezTo>
                    <a:pt x="324914" y="0"/>
                    <a:pt x="0" y="483503"/>
                    <a:pt x="0" y="1079935"/>
                  </a:cubicBezTo>
                  <a:cubicBezTo>
                    <a:pt x="0" y="1676366"/>
                    <a:pt x="324914" y="2159870"/>
                    <a:pt x="725716" y="2159870"/>
                  </a:cubicBezTo>
                  <a:cubicBezTo>
                    <a:pt x="1126518" y="2159870"/>
                    <a:pt x="1451432" y="1676366"/>
                    <a:pt x="1451432" y="1079935"/>
                  </a:cubicBezTo>
                  <a:cubicBezTo>
                    <a:pt x="1451432" y="483503"/>
                    <a:pt x="1126518" y="0"/>
                    <a:pt x="725716"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1"/>
            <p:cNvSpPr txBox="1"/>
            <p:nvPr/>
          </p:nvSpPr>
          <p:spPr>
            <a:xfrm>
              <a:off x="136072" y="78663"/>
              <a:ext cx="1179300" cy="1878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6"/>
                </a:lnSpc>
                <a:spcBef>
                  <a:spcPts val="0"/>
                </a:spcBef>
                <a:spcAft>
                  <a:spcPts val="0"/>
                </a:spcAft>
                <a:buNone/>
              </a:pPr>
              <a:r>
                <a:rPr b="0" i="0" lang="en-US" sz="6099" u="none" cap="none" strike="noStrike">
                  <a:solidFill>
                    <a:srgbClr val="FFFFFF"/>
                  </a:solidFill>
                  <a:latin typeface="Blinker"/>
                  <a:ea typeface="Blinker"/>
                  <a:cs typeface="Blinker"/>
                  <a:sym typeface="Blinker"/>
                </a:rPr>
                <a:t>0</a:t>
              </a:r>
              <a:r>
                <a:rPr lang="en-US" sz="6099">
                  <a:solidFill>
                    <a:srgbClr val="FFFFFF"/>
                  </a:solidFill>
                  <a:latin typeface="Blinker"/>
                  <a:ea typeface="Blinker"/>
                  <a:cs typeface="Blinker"/>
                  <a:sym typeface="Blinker"/>
                </a:rPr>
                <a:t>6</a:t>
              </a:r>
              <a:endParaRPr sz="6099">
                <a:solidFill>
                  <a:srgbClr val="FFFFFF"/>
                </a:solidFill>
                <a:latin typeface="Blinker"/>
                <a:ea typeface="Blinker"/>
                <a:cs typeface="Blinker"/>
                <a:sym typeface="Blinker"/>
              </a:endParaRPr>
            </a:p>
          </p:txBody>
        </p:sp>
      </p:grpSp>
      <p:sp>
        <p:nvSpPr>
          <p:cNvPr id="551" name="Google Shape;551;p21"/>
          <p:cNvSpPr txBox="1"/>
          <p:nvPr/>
        </p:nvSpPr>
        <p:spPr>
          <a:xfrm>
            <a:off x="2551575" y="1934625"/>
            <a:ext cx="14829600" cy="14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315">
                <a:solidFill>
                  <a:srgbClr val="FFFFFF"/>
                </a:solidFill>
                <a:latin typeface="Blinker"/>
                <a:ea typeface="Blinker"/>
                <a:cs typeface="Blinker"/>
                <a:sym typeface="Blinker"/>
              </a:rPr>
              <a:t>User Interface Design</a:t>
            </a:r>
            <a:endParaRPr/>
          </a:p>
        </p:txBody>
      </p:sp>
      <p:sp>
        <p:nvSpPr>
          <p:cNvPr id="552" name="Google Shape;552;p21"/>
          <p:cNvSpPr txBox="1"/>
          <p:nvPr/>
        </p:nvSpPr>
        <p:spPr>
          <a:xfrm>
            <a:off x="2551575" y="3779075"/>
            <a:ext cx="91740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p>
        </p:txBody>
      </p:sp>
      <p:sp>
        <p:nvSpPr>
          <p:cNvPr id="553" name="Google Shape;553;p21"/>
          <p:cNvSpPr/>
          <p:nvPr/>
        </p:nvSpPr>
        <p:spPr>
          <a:xfrm>
            <a:off x="13944116" y="1174750"/>
            <a:ext cx="1221591" cy="1221591"/>
          </a:xfrm>
          <a:custGeom>
            <a:rect b="b" l="l" r="r" t="t"/>
            <a:pathLst>
              <a:path extrusionOk="0" h="1221591" w="1221591">
                <a:moveTo>
                  <a:pt x="0" y="0"/>
                </a:moveTo>
                <a:lnTo>
                  <a:pt x="1221591" y="0"/>
                </a:lnTo>
                <a:lnTo>
                  <a:pt x="1221591" y="1221591"/>
                </a:lnTo>
                <a:lnTo>
                  <a:pt x="0" y="1221591"/>
                </a:lnTo>
                <a:lnTo>
                  <a:pt x="0" y="0"/>
                </a:lnTo>
                <a:close/>
              </a:path>
            </a:pathLst>
          </a:custGeom>
          <a:blipFill rotWithShape="1">
            <a:blip r:embed="rId3">
              <a:alphaModFix/>
            </a:blip>
            <a:stretch>
              <a:fillRect b="0" l="0" r="0" t="0"/>
            </a:stretch>
          </a:blipFill>
          <a:ln>
            <a:noFill/>
          </a:ln>
        </p:spPr>
      </p:sp>
      <p:sp>
        <p:nvSpPr>
          <p:cNvPr id="554" name="Google Shape;554;p21"/>
          <p:cNvSpPr/>
          <p:nvPr/>
        </p:nvSpPr>
        <p:spPr>
          <a:xfrm>
            <a:off x="159999" y="7269445"/>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grpSp>
        <p:nvGrpSpPr>
          <p:cNvPr id="555" name="Google Shape;555;p21"/>
          <p:cNvGrpSpPr/>
          <p:nvPr/>
        </p:nvGrpSpPr>
        <p:grpSpPr>
          <a:xfrm>
            <a:off x="1028713" y="151867"/>
            <a:ext cx="16522034" cy="341775"/>
            <a:chOff x="0" y="0"/>
            <a:chExt cx="22029379" cy="455700"/>
          </a:xfrm>
        </p:grpSpPr>
        <p:sp>
          <p:nvSpPr>
            <p:cNvPr id="556" name="Google Shape;556;p21"/>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4">
                <a:alphaModFix/>
              </a:blip>
              <a:stretch>
                <a:fillRect b="0" l="0" r="0" t="0"/>
              </a:stretch>
            </a:blipFill>
            <a:ln>
              <a:noFill/>
            </a:ln>
          </p:spPr>
        </p:sp>
        <p:sp>
          <p:nvSpPr>
            <p:cNvPr id="557" name="Google Shape;557;p21"/>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FitGenius</a:t>
              </a:r>
              <a:endParaRPr/>
            </a:p>
          </p:txBody>
        </p:sp>
        <p:sp>
          <p:nvSpPr>
            <p:cNvPr id="558" name="Google Shape;558;p21"/>
            <p:cNvSpPr txBox="1"/>
            <p:nvPr/>
          </p:nvSpPr>
          <p:spPr>
            <a:xfrm>
              <a:off x="9642021"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lang="en-US" sz="2221">
                  <a:solidFill>
                    <a:srgbClr val="798B65"/>
                  </a:solidFill>
                  <a:latin typeface="Blinker"/>
                  <a:ea typeface="Blinker"/>
                  <a:cs typeface="Blinker"/>
                  <a:sym typeface="Blinker"/>
                </a:rPr>
                <a:t>2024</a:t>
              </a:r>
              <a:endParaRPr/>
            </a:p>
          </p:txBody>
        </p:sp>
        <p:sp>
          <p:nvSpPr>
            <p:cNvPr id="559" name="Google Shape;559;p21"/>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:D</a:t>
              </a:r>
              <a:endParaRPr/>
            </a:p>
          </p:txBody>
        </p:sp>
      </p:grpSp>
      <p:sp>
        <p:nvSpPr>
          <p:cNvPr id="560" name="Google Shape;560;p21"/>
          <p:cNvSpPr/>
          <p:nvPr/>
        </p:nvSpPr>
        <p:spPr>
          <a:xfrm>
            <a:off x="4421886" y="4660483"/>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sp>
        <p:nvSpPr>
          <p:cNvPr id="561" name="Google Shape;561;p21"/>
          <p:cNvSpPr/>
          <p:nvPr/>
        </p:nvSpPr>
        <p:spPr>
          <a:xfrm>
            <a:off x="8941037" y="7174945"/>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sp>
        <p:nvSpPr>
          <p:cNvPr id="562" name="Google Shape;562;p21"/>
          <p:cNvSpPr/>
          <p:nvPr/>
        </p:nvSpPr>
        <p:spPr>
          <a:xfrm>
            <a:off x="13361049" y="4809295"/>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pic>
        <p:nvPicPr>
          <p:cNvPr id="563" name="Google Shape;563;p21"/>
          <p:cNvPicPr preferRelativeResize="0"/>
          <p:nvPr/>
        </p:nvPicPr>
        <p:blipFill>
          <a:blip r:embed="rId5">
            <a:alphaModFix/>
          </a:blip>
          <a:stretch>
            <a:fillRect/>
          </a:stretch>
        </p:blipFill>
        <p:spPr>
          <a:xfrm>
            <a:off x="5729188" y="3688550"/>
            <a:ext cx="2818776" cy="6121774"/>
          </a:xfrm>
          <a:prstGeom prst="rect">
            <a:avLst/>
          </a:prstGeom>
          <a:noFill/>
          <a:ln>
            <a:noFill/>
          </a:ln>
        </p:spPr>
      </p:pic>
      <p:pic>
        <p:nvPicPr>
          <p:cNvPr id="564" name="Google Shape;564;p21"/>
          <p:cNvPicPr preferRelativeResize="0"/>
          <p:nvPr/>
        </p:nvPicPr>
        <p:blipFill>
          <a:blip r:embed="rId6">
            <a:alphaModFix/>
          </a:blip>
          <a:stretch>
            <a:fillRect/>
          </a:stretch>
        </p:blipFill>
        <p:spPr>
          <a:xfrm>
            <a:off x="1261827" y="3688544"/>
            <a:ext cx="2818776" cy="6121784"/>
          </a:xfrm>
          <a:prstGeom prst="rect">
            <a:avLst/>
          </a:prstGeom>
          <a:noFill/>
          <a:ln>
            <a:noFill/>
          </a:ln>
        </p:spPr>
      </p:pic>
      <p:pic>
        <p:nvPicPr>
          <p:cNvPr id="565" name="Google Shape;565;p21"/>
          <p:cNvPicPr preferRelativeResize="0"/>
          <p:nvPr/>
        </p:nvPicPr>
        <p:blipFill>
          <a:blip r:embed="rId7">
            <a:alphaModFix/>
          </a:blip>
          <a:stretch>
            <a:fillRect/>
          </a:stretch>
        </p:blipFill>
        <p:spPr>
          <a:xfrm>
            <a:off x="14562402" y="3688544"/>
            <a:ext cx="2818776" cy="6121784"/>
          </a:xfrm>
          <a:prstGeom prst="rect">
            <a:avLst/>
          </a:prstGeom>
          <a:noFill/>
          <a:ln>
            <a:noFill/>
          </a:ln>
        </p:spPr>
      </p:pic>
      <p:pic>
        <p:nvPicPr>
          <p:cNvPr id="566" name="Google Shape;566;p21"/>
          <p:cNvPicPr preferRelativeResize="0"/>
          <p:nvPr/>
        </p:nvPicPr>
        <p:blipFill>
          <a:blip r:embed="rId8">
            <a:alphaModFix/>
          </a:blip>
          <a:stretch>
            <a:fillRect/>
          </a:stretch>
        </p:blipFill>
        <p:spPr>
          <a:xfrm>
            <a:off x="10300114" y="3688544"/>
            <a:ext cx="2818776" cy="612178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0" name="Shape 570"/>
        <p:cNvGrpSpPr/>
        <p:nvPr/>
      </p:nvGrpSpPr>
      <p:grpSpPr>
        <a:xfrm>
          <a:off x="0" y="0"/>
          <a:ext cx="0" cy="0"/>
          <a:chOff x="0" y="0"/>
          <a:chExt cx="0" cy="0"/>
        </a:xfrm>
      </p:grpSpPr>
      <p:grpSp>
        <p:nvGrpSpPr>
          <p:cNvPr id="571" name="Google Shape;571;p22"/>
          <p:cNvGrpSpPr/>
          <p:nvPr/>
        </p:nvGrpSpPr>
        <p:grpSpPr>
          <a:xfrm>
            <a:off x="-62" y="493638"/>
            <a:ext cx="18288118" cy="9753856"/>
            <a:chOff x="0" y="-47625"/>
            <a:chExt cx="4816592" cy="2568900"/>
          </a:xfrm>
        </p:grpSpPr>
        <p:sp>
          <p:nvSpPr>
            <p:cNvPr id="572" name="Google Shape;572;p22"/>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2"/>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4" name="Google Shape;574;p22"/>
          <p:cNvGrpSpPr/>
          <p:nvPr/>
        </p:nvGrpSpPr>
        <p:grpSpPr>
          <a:xfrm>
            <a:off x="1028700" y="1757194"/>
            <a:ext cx="1190029" cy="1770877"/>
            <a:chOff x="0" y="0"/>
            <a:chExt cx="1451432" cy="2159870"/>
          </a:xfrm>
        </p:grpSpPr>
        <p:sp>
          <p:nvSpPr>
            <p:cNvPr id="575" name="Google Shape;575;p22"/>
            <p:cNvSpPr/>
            <p:nvPr/>
          </p:nvSpPr>
          <p:spPr>
            <a:xfrm>
              <a:off x="0" y="0"/>
              <a:ext cx="1451432" cy="2159870"/>
            </a:xfrm>
            <a:custGeom>
              <a:rect b="b" l="l" r="r" t="t"/>
              <a:pathLst>
                <a:path extrusionOk="0" h="2159870" w="1451432">
                  <a:moveTo>
                    <a:pt x="725716" y="0"/>
                  </a:moveTo>
                  <a:cubicBezTo>
                    <a:pt x="324914" y="0"/>
                    <a:pt x="0" y="483503"/>
                    <a:pt x="0" y="1079935"/>
                  </a:cubicBezTo>
                  <a:cubicBezTo>
                    <a:pt x="0" y="1676366"/>
                    <a:pt x="324914" y="2159870"/>
                    <a:pt x="725716" y="2159870"/>
                  </a:cubicBezTo>
                  <a:cubicBezTo>
                    <a:pt x="1126518" y="2159870"/>
                    <a:pt x="1451432" y="1676366"/>
                    <a:pt x="1451432" y="1079935"/>
                  </a:cubicBezTo>
                  <a:cubicBezTo>
                    <a:pt x="1451432" y="483503"/>
                    <a:pt x="1126518" y="0"/>
                    <a:pt x="725716"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2"/>
            <p:cNvSpPr txBox="1"/>
            <p:nvPr/>
          </p:nvSpPr>
          <p:spPr>
            <a:xfrm>
              <a:off x="136072" y="78663"/>
              <a:ext cx="1179300" cy="1878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6"/>
                </a:lnSpc>
                <a:spcBef>
                  <a:spcPts val="0"/>
                </a:spcBef>
                <a:spcAft>
                  <a:spcPts val="0"/>
                </a:spcAft>
                <a:buNone/>
              </a:pPr>
              <a:r>
                <a:rPr b="0" i="0" lang="en-US" sz="6099" u="none" cap="none" strike="noStrike">
                  <a:solidFill>
                    <a:srgbClr val="FFFFFF"/>
                  </a:solidFill>
                  <a:latin typeface="Blinker"/>
                  <a:ea typeface="Blinker"/>
                  <a:cs typeface="Blinker"/>
                  <a:sym typeface="Blinker"/>
                </a:rPr>
                <a:t>0</a:t>
              </a:r>
              <a:r>
                <a:rPr lang="en-US" sz="6099">
                  <a:solidFill>
                    <a:srgbClr val="FFFFFF"/>
                  </a:solidFill>
                  <a:latin typeface="Blinker"/>
                  <a:ea typeface="Blinker"/>
                  <a:cs typeface="Blinker"/>
                  <a:sym typeface="Blinker"/>
                </a:rPr>
                <a:t>6</a:t>
              </a:r>
              <a:endParaRPr sz="6099">
                <a:solidFill>
                  <a:srgbClr val="FFFFFF"/>
                </a:solidFill>
                <a:latin typeface="Blinker"/>
                <a:ea typeface="Blinker"/>
                <a:cs typeface="Blinker"/>
                <a:sym typeface="Blinker"/>
              </a:endParaRPr>
            </a:p>
          </p:txBody>
        </p:sp>
      </p:grpSp>
      <p:sp>
        <p:nvSpPr>
          <p:cNvPr id="577" name="Google Shape;577;p22"/>
          <p:cNvSpPr txBox="1"/>
          <p:nvPr/>
        </p:nvSpPr>
        <p:spPr>
          <a:xfrm>
            <a:off x="2551575" y="1934625"/>
            <a:ext cx="14829600" cy="14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315">
                <a:solidFill>
                  <a:srgbClr val="FFFFFF"/>
                </a:solidFill>
                <a:latin typeface="Blinker"/>
                <a:ea typeface="Blinker"/>
                <a:cs typeface="Blinker"/>
                <a:sym typeface="Blinker"/>
              </a:rPr>
              <a:t>User Interface Design</a:t>
            </a:r>
            <a:endParaRPr/>
          </a:p>
        </p:txBody>
      </p:sp>
      <p:sp>
        <p:nvSpPr>
          <p:cNvPr id="578" name="Google Shape;578;p22"/>
          <p:cNvSpPr txBox="1"/>
          <p:nvPr/>
        </p:nvSpPr>
        <p:spPr>
          <a:xfrm>
            <a:off x="2551575" y="3779075"/>
            <a:ext cx="91740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p>
        </p:txBody>
      </p:sp>
      <p:sp>
        <p:nvSpPr>
          <p:cNvPr id="579" name="Google Shape;579;p22"/>
          <p:cNvSpPr/>
          <p:nvPr/>
        </p:nvSpPr>
        <p:spPr>
          <a:xfrm>
            <a:off x="890224" y="5808995"/>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4">
              <a:alphaModFix/>
            </a:blip>
            <a:stretch>
              <a:fillRect b="0" l="0" r="0" t="0"/>
            </a:stretch>
          </a:blipFill>
          <a:ln>
            <a:noFill/>
          </a:ln>
        </p:spPr>
      </p:sp>
      <p:grpSp>
        <p:nvGrpSpPr>
          <p:cNvPr id="580" name="Google Shape;580;p22"/>
          <p:cNvGrpSpPr/>
          <p:nvPr/>
        </p:nvGrpSpPr>
        <p:grpSpPr>
          <a:xfrm>
            <a:off x="1028713" y="151867"/>
            <a:ext cx="16522034" cy="341775"/>
            <a:chOff x="0" y="0"/>
            <a:chExt cx="22029379" cy="455700"/>
          </a:xfrm>
        </p:grpSpPr>
        <p:sp>
          <p:nvSpPr>
            <p:cNvPr id="581" name="Google Shape;581;p22"/>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5">
                <a:alphaModFix/>
              </a:blip>
              <a:stretch>
                <a:fillRect b="0" l="0" r="0" t="0"/>
              </a:stretch>
            </a:blipFill>
            <a:ln>
              <a:noFill/>
            </a:ln>
          </p:spPr>
        </p:sp>
        <p:sp>
          <p:nvSpPr>
            <p:cNvPr id="582" name="Google Shape;582;p22"/>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FitGenius</a:t>
              </a:r>
              <a:endParaRPr/>
            </a:p>
          </p:txBody>
        </p:sp>
        <p:sp>
          <p:nvSpPr>
            <p:cNvPr id="583" name="Google Shape;583;p22"/>
            <p:cNvSpPr txBox="1"/>
            <p:nvPr/>
          </p:nvSpPr>
          <p:spPr>
            <a:xfrm>
              <a:off x="9642021"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lang="en-US" sz="2221">
                  <a:solidFill>
                    <a:srgbClr val="798B65"/>
                  </a:solidFill>
                  <a:latin typeface="Blinker"/>
                  <a:ea typeface="Blinker"/>
                  <a:cs typeface="Blinker"/>
                  <a:sym typeface="Blinker"/>
                </a:rPr>
                <a:t>2024</a:t>
              </a:r>
              <a:endParaRPr/>
            </a:p>
          </p:txBody>
        </p:sp>
        <p:sp>
          <p:nvSpPr>
            <p:cNvPr id="584" name="Google Shape;584;p22"/>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:D</a:t>
              </a:r>
              <a:endParaRPr/>
            </a:p>
          </p:txBody>
        </p:sp>
      </p:grpSp>
      <p:sp>
        <p:nvSpPr>
          <p:cNvPr id="585" name="Google Shape;585;p22"/>
          <p:cNvSpPr/>
          <p:nvPr/>
        </p:nvSpPr>
        <p:spPr>
          <a:xfrm>
            <a:off x="4869999" y="4660483"/>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4">
              <a:alphaModFix/>
            </a:blip>
            <a:stretch>
              <a:fillRect b="0" l="0" r="0" t="0"/>
            </a:stretch>
          </a:blipFill>
          <a:ln>
            <a:noFill/>
          </a:ln>
        </p:spPr>
      </p:sp>
      <p:sp>
        <p:nvSpPr>
          <p:cNvPr id="586" name="Google Shape;586;p22"/>
          <p:cNvSpPr/>
          <p:nvPr/>
        </p:nvSpPr>
        <p:spPr>
          <a:xfrm>
            <a:off x="9018062" y="7581720"/>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4">
              <a:alphaModFix/>
            </a:blip>
            <a:stretch>
              <a:fillRect b="0" l="0" r="0" t="0"/>
            </a:stretch>
          </a:blipFill>
          <a:ln>
            <a:noFill/>
          </a:ln>
        </p:spPr>
      </p:sp>
      <p:sp>
        <p:nvSpPr>
          <p:cNvPr id="587" name="Google Shape;587;p22"/>
          <p:cNvSpPr/>
          <p:nvPr/>
        </p:nvSpPr>
        <p:spPr>
          <a:xfrm>
            <a:off x="15907199" y="1188933"/>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4">
              <a:alphaModFix/>
            </a:blip>
            <a:stretch>
              <a:fillRect b="0" l="0" r="0" t="0"/>
            </a:stretch>
          </a:blipFill>
          <a:ln>
            <a:noFill/>
          </a:ln>
        </p:spPr>
      </p:sp>
      <p:sp>
        <p:nvSpPr>
          <p:cNvPr id="588" name="Google Shape;588;p22"/>
          <p:cNvSpPr/>
          <p:nvPr/>
        </p:nvSpPr>
        <p:spPr>
          <a:xfrm>
            <a:off x="16873224" y="2159620"/>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4">
              <a:alphaModFix/>
            </a:blip>
            <a:stretch>
              <a:fillRect b="0" l="0" r="0" t="0"/>
            </a:stretch>
          </a:blipFill>
          <a:ln>
            <a:noFill/>
          </a:ln>
        </p:spPr>
      </p:sp>
      <p:pic>
        <p:nvPicPr>
          <p:cNvPr id="589" name="Google Shape;589;p22"/>
          <p:cNvPicPr preferRelativeResize="0"/>
          <p:nvPr/>
        </p:nvPicPr>
        <p:blipFill>
          <a:blip r:embed="rId6">
            <a:alphaModFix/>
          </a:blip>
          <a:stretch>
            <a:fillRect/>
          </a:stretch>
        </p:blipFill>
        <p:spPr>
          <a:xfrm>
            <a:off x="1953739" y="3779069"/>
            <a:ext cx="2818776" cy="6121784"/>
          </a:xfrm>
          <a:prstGeom prst="rect">
            <a:avLst/>
          </a:prstGeom>
          <a:noFill/>
          <a:ln>
            <a:noFill/>
          </a:ln>
        </p:spPr>
      </p:pic>
      <p:pic>
        <p:nvPicPr>
          <p:cNvPr id="590" name="Google Shape;590;p22"/>
          <p:cNvPicPr preferRelativeResize="0"/>
          <p:nvPr/>
        </p:nvPicPr>
        <p:blipFill>
          <a:blip r:embed="rId7">
            <a:alphaModFix/>
          </a:blip>
          <a:stretch>
            <a:fillRect/>
          </a:stretch>
        </p:blipFill>
        <p:spPr>
          <a:xfrm>
            <a:off x="5836014" y="3779069"/>
            <a:ext cx="2818776" cy="6121784"/>
          </a:xfrm>
          <a:prstGeom prst="rect">
            <a:avLst/>
          </a:prstGeom>
          <a:noFill/>
          <a:ln>
            <a:noFill/>
          </a:ln>
        </p:spPr>
      </p:pic>
      <p:pic>
        <p:nvPicPr>
          <p:cNvPr id="591" name="Google Shape;591;p22"/>
          <p:cNvPicPr preferRelativeResize="0"/>
          <p:nvPr/>
        </p:nvPicPr>
        <p:blipFill>
          <a:blip r:embed="rId8">
            <a:alphaModFix/>
          </a:blip>
          <a:stretch>
            <a:fillRect/>
          </a:stretch>
        </p:blipFill>
        <p:spPr>
          <a:xfrm>
            <a:off x="10092025" y="3632326"/>
            <a:ext cx="2818776" cy="6121764"/>
          </a:xfrm>
          <a:prstGeom prst="rect">
            <a:avLst/>
          </a:prstGeom>
          <a:noFill/>
          <a:ln>
            <a:noFill/>
          </a:ln>
        </p:spPr>
      </p:pic>
      <p:pic>
        <p:nvPicPr>
          <p:cNvPr id="592" name="Google Shape;592;p22"/>
          <p:cNvPicPr preferRelativeResize="0"/>
          <p:nvPr/>
        </p:nvPicPr>
        <p:blipFill>
          <a:blip r:embed="rId9">
            <a:alphaModFix/>
          </a:blip>
          <a:stretch>
            <a:fillRect/>
          </a:stretch>
        </p:blipFill>
        <p:spPr>
          <a:xfrm>
            <a:off x="13858302" y="3632319"/>
            <a:ext cx="2818776" cy="612178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6" name="Shape 596"/>
        <p:cNvGrpSpPr/>
        <p:nvPr/>
      </p:nvGrpSpPr>
      <p:grpSpPr>
        <a:xfrm>
          <a:off x="0" y="0"/>
          <a:ext cx="0" cy="0"/>
          <a:chOff x="0" y="0"/>
          <a:chExt cx="0" cy="0"/>
        </a:xfrm>
      </p:grpSpPr>
      <p:grpSp>
        <p:nvGrpSpPr>
          <p:cNvPr id="597" name="Google Shape;597;p23"/>
          <p:cNvGrpSpPr/>
          <p:nvPr/>
        </p:nvGrpSpPr>
        <p:grpSpPr>
          <a:xfrm>
            <a:off x="-62" y="493638"/>
            <a:ext cx="18288118" cy="9753856"/>
            <a:chOff x="0" y="-47625"/>
            <a:chExt cx="4816592" cy="2568900"/>
          </a:xfrm>
        </p:grpSpPr>
        <p:sp>
          <p:nvSpPr>
            <p:cNvPr id="598" name="Google Shape;598;p23"/>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3"/>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0" name="Google Shape;600;p23"/>
          <p:cNvGrpSpPr/>
          <p:nvPr/>
        </p:nvGrpSpPr>
        <p:grpSpPr>
          <a:xfrm>
            <a:off x="1028700" y="1757194"/>
            <a:ext cx="1190029" cy="1770877"/>
            <a:chOff x="0" y="0"/>
            <a:chExt cx="1451432" cy="2159870"/>
          </a:xfrm>
        </p:grpSpPr>
        <p:sp>
          <p:nvSpPr>
            <p:cNvPr id="601" name="Google Shape;601;p23"/>
            <p:cNvSpPr/>
            <p:nvPr/>
          </p:nvSpPr>
          <p:spPr>
            <a:xfrm>
              <a:off x="0" y="0"/>
              <a:ext cx="1451432" cy="2159870"/>
            </a:xfrm>
            <a:custGeom>
              <a:rect b="b" l="l" r="r" t="t"/>
              <a:pathLst>
                <a:path extrusionOk="0" h="2159870" w="1451432">
                  <a:moveTo>
                    <a:pt x="725716" y="0"/>
                  </a:moveTo>
                  <a:cubicBezTo>
                    <a:pt x="324914" y="0"/>
                    <a:pt x="0" y="483503"/>
                    <a:pt x="0" y="1079935"/>
                  </a:cubicBezTo>
                  <a:cubicBezTo>
                    <a:pt x="0" y="1676366"/>
                    <a:pt x="324914" y="2159870"/>
                    <a:pt x="725716" y="2159870"/>
                  </a:cubicBezTo>
                  <a:cubicBezTo>
                    <a:pt x="1126518" y="2159870"/>
                    <a:pt x="1451432" y="1676366"/>
                    <a:pt x="1451432" y="1079935"/>
                  </a:cubicBezTo>
                  <a:cubicBezTo>
                    <a:pt x="1451432" y="483503"/>
                    <a:pt x="1126518" y="0"/>
                    <a:pt x="725716"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3"/>
            <p:cNvSpPr txBox="1"/>
            <p:nvPr/>
          </p:nvSpPr>
          <p:spPr>
            <a:xfrm>
              <a:off x="136072" y="78663"/>
              <a:ext cx="1179300" cy="1878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6"/>
                </a:lnSpc>
                <a:spcBef>
                  <a:spcPts val="0"/>
                </a:spcBef>
                <a:spcAft>
                  <a:spcPts val="0"/>
                </a:spcAft>
                <a:buNone/>
              </a:pPr>
              <a:r>
                <a:rPr b="0" i="0" lang="en-US" sz="6099" u="none" cap="none" strike="noStrike">
                  <a:solidFill>
                    <a:srgbClr val="FFFFFF"/>
                  </a:solidFill>
                  <a:latin typeface="Blinker"/>
                  <a:ea typeface="Blinker"/>
                  <a:cs typeface="Blinker"/>
                  <a:sym typeface="Blinker"/>
                </a:rPr>
                <a:t>0</a:t>
              </a:r>
              <a:r>
                <a:rPr lang="en-US" sz="6099">
                  <a:solidFill>
                    <a:srgbClr val="FFFFFF"/>
                  </a:solidFill>
                  <a:latin typeface="Blinker"/>
                  <a:ea typeface="Blinker"/>
                  <a:cs typeface="Blinker"/>
                  <a:sym typeface="Blinker"/>
                </a:rPr>
                <a:t>6</a:t>
              </a:r>
              <a:endParaRPr sz="6099">
                <a:solidFill>
                  <a:srgbClr val="FFFFFF"/>
                </a:solidFill>
                <a:latin typeface="Blinker"/>
                <a:ea typeface="Blinker"/>
                <a:cs typeface="Blinker"/>
                <a:sym typeface="Blinker"/>
              </a:endParaRPr>
            </a:p>
          </p:txBody>
        </p:sp>
      </p:grpSp>
      <p:sp>
        <p:nvSpPr>
          <p:cNvPr id="603" name="Google Shape;603;p23"/>
          <p:cNvSpPr txBox="1"/>
          <p:nvPr/>
        </p:nvSpPr>
        <p:spPr>
          <a:xfrm>
            <a:off x="2551575" y="1934625"/>
            <a:ext cx="14829600" cy="14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315">
                <a:solidFill>
                  <a:srgbClr val="FFFFFF"/>
                </a:solidFill>
                <a:latin typeface="Blinker"/>
                <a:ea typeface="Blinker"/>
                <a:cs typeface="Blinker"/>
                <a:sym typeface="Blinker"/>
              </a:rPr>
              <a:t>User Interface Design</a:t>
            </a:r>
            <a:endParaRPr/>
          </a:p>
        </p:txBody>
      </p:sp>
      <p:sp>
        <p:nvSpPr>
          <p:cNvPr id="604" name="Google Shape;604;p23"/>
          <p:cNvSpPr txBox="1"/>
          <p:nvPr/>
        </p:nvSpPr>
        <p:spPr>
          <a:xfrm>
            <a:off x="2551575" y="3779075"/>
            <a:ext cx="91740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p>
        </p:txBody>
      </p:sp>
      <p:sp>
        <p:nvSpPr>
          <p:cNvPr id="605" name="Google Shape;605;p23"/>
          <p:cNvSpPr/>
          <p:nvPr/>
        </p:nvSpPr>
        <p:spPr>
          <a:xfrm>
            <a:off x="14966716" y="3882800"/>
            <a:ext cx="1221591" cy="1221591"/>
          </a:xfrm>
          <a:custGeom>
            <a:rect b="b" l="l" r="r" t="t"/>
            <a:pathLst>
              <a:path extrusionOk="0" h="1221591" w="1221591">
                <a:moveTo>
                  <a:pt x="0" y="0"/>
                </a:moveTo>
                <a:lnTo>
                  <a:pt x="1221591" y="0"/>
                </a:lnTo>
                <a:lnTo>
                  <a:pt x="1221591" y="1221591"/>
                </a:lnTo>
                <a:lnTo>
                  <a:pt x="0" y="1221591"/>
                </a:lnTo>
                <a:lnTo>
                  <a:pt x="0" y="0"/>
                </a:lnTo>
                <a:close/>
              </a:path>
            </a:pathLst>
          </a:custGeom>
          <a:blipFill rotWithShape="1">
            <a:blip r:embed="rId4">
              <a:alphaModFix/>
            </a:blip>
            <a:stretch>
              <a:fillRect b="0" l="0" r="0" t="0"/>
            </a:stretch>
          </a:blipFill>
          <a:ln>
            <a:noFill/>
          </a:ln>
        </p:spPr>
      </p:sp>
      <p:sp>
        <p:nvSpPr>
          <p:cNvPr id="606" name="Google Shape;606;p23"/>
          <p:cNvSpPr/>
          <p:nvPr/>
        </p:nvSpPr>
        <p:spPr>
          <a:xfrm>
            <a:off x="890224" y="5808995"/>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4">
              <a:alphaModFix/>
            </a:blip>
            <a:stretch>
              <a:fillRect b="0" l="0" r="0" t="0"/>
            </a:stretch>
          </a:blipFill>
          <a:ln>
            <a:noFill/>
          </a:ln>
        </p:spPr>
      </p:sp>
      <p:grpSp>
        <p:nvGrpSpPr>
          <p:cNvPr id="607" name="Google Shape;607;p23"/>
          <p:cNvGrpSpPr/>
          <p:nvPr/>
        </p:nvGrpSpPr>
        <p:grpSpPr>
          <a:xfrm>
            <a:off x="1028713" y="151867"/>
            <a:ext cx="16522034" cy="341775"/>
            <a:chOff x="0" y="0"/>
            <a:chExt cx="22029379" cy="455700"/>
          </a:xfrm>
        </p:grpSpPr>
        <p:sp>
          <p:nvSpPr>
            <p:cNvPr id="608" name="Google Shape;608;p23"/>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5">
                <a:alphaModFix/>
              </a:blip>
              <a:stretch>
                <a:fillRect b="0" l="0" r="0" t="0"/>
              </a:stretch>
            </a:blipFill>
            <a:ln>
              <a:noFill/>
            </a:ln>
          </p:spPr>
        </p:sp>
        <p:sp>
          <p:nvSpPr>
            <p:cNvPr id="609" name="Google Shape;609;p23"/>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FitGenius</a:t>
              </a:r>
              <a:endParaRPr/>
            </a:p>
          </p:txBody>
        </p:sp>
        <p:sp>
          <p:nvSpPr>
            <p:cNvPr id="610" name="Google Shape;610;p23"/>
            <p:cNvSpPr txBox="1"/>
            <p:nvPr/>
          </p:nvSpPr>
          <p:spPr>
            <a:xfrm>
              <a:off x="9642021"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lang="en-US" sz="2221">
                  <a:solidFill>
                    <a:srgbClr val="798B65"/>
                  </a:solidFill>
                  <a:latin typeface="Blinker"/>
                  <a:ea typeface="Blinker"/>
                  <a:cs typeface="Blinker"/>
                  <a:sym typeface="Blinker"/>
                </a:rPr>
                <a:t>2024</a:t>
              </a:r>
              <a:endParaRPr/>
            </a:p>
          </p:txBody>
        </p:sp>
        <p:sp>
          <p:nvSpPr>
            <p:cNvPr id="611" name="Google Shape;611;p23"/>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:D</a:t>
              </a:r>
              <a:endParaRPr/>
            </a:p>
          </p:txBody>
        </p:sp>
      </p:grpSp>
      <p:sp>
        <p:nvSpPr>
          <p:cNvPr id="612" name="Google Shape;612;p23"/>
          <p:cNvSpPr/>
          <p:nvPr/>
        </p:nvSpPr>
        <p:spPr>
          <a:xfrm>
            <a:off x="4869999" y="4660483"/>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4">
              <a:alphaModFix/>
            </a:blip>
            <a:stretch>
              <a:fillRect b="0" l="0" r="0" t="0"/>
            </a:stretch>
          </a:blipFill>
          <a:ln>
            <a:noFill/>
          </a:ln>
        </p:spPr>
      </p:sp>
      <p:sp>
        <p:nvSpPr>
          <p:cNvPr id="613" name="Google Shape;613;p23"/>
          <p:cNvSpPr/>
          <p:nvPr/>
        </p:nvSpPr>
        <p:spPr>
          <a:xfrm>
            <a:off x="9365112" y="7476120"/>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4">
              <a:alphaModFix/>
            </a:blip>
            <a:stretch>
              <a:fillRect b="0" l="0" r="0" t="0"/>
            </a:stretch>
          </a:blipFill>
          <a:ln>
            <a:noFill/>
          </a:ln>
        </p:spPr>
      </p:sp>
      <p:sp>
        <p:nvSpPr>
          <p:cNvPr id="614" name="Google Shape;614;p23"/>
          <p:cNvSpPr/>
          <p:nvPr/>
        </p:nvSpPr>
        <p:spPr>
          <a:xfrm>
            <a:off x="15907199" y="1188933"/>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4">
              <a:alphaModFix/>
            </a:blip>
            <a:stretch>
              <a:fillRect b="0" l="0" r="0" t="0"/>
            </a:stretch>
          </a:blipFill>
          <a:ln>
            <a:noFill/>
          </a:ln>
        </p:spPr>
      </p:sp>
      <p:sp>
        <p:nvSpPr>
          <p:cNvPr id="615" name="Google Shape;615;p23"/>
          <p:cNvSpPr/>
          <p:nvPr/>
        </p:nvSpPr>
        <p:spPr>
          <a:xfrm>
            <a:off x="16873224" y="2159620"/>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4">
              <a:alphaModFix/>
            </a:blip>
            <a:stretch>
              <a:fillRect b="0" l="0" r="0" t="0"/>
            </a:stretch>
          </a:blipFill>
          <a:ln>
            <a:noFill/>
          </a:ln>
        </p:spPr>
      </p:sp>
      <p:pic>
        <p:nvPicPr>
          <p:cNvPr id="616" name="Google Shape;616;p23"/>
          <p:cNvPicPr preferRelativeResize="0"/>
          <p:nvPr/>
        </p:nvPicPr>
        <p:blipFill>
          <a:blip r:embed="rId6">
            <a:alphaModFix/>
          </a:blip>
          <a:stretch>
            <a:fillRect/>
          </a:stretch>
        </p:blipFill>
        <p:spPr>
          <a:xfrm>
            <a:off x="1953738" y="3633928"/>
            <a:ext cx="2818776" cy="6121810"/>
          </a:xfrm>
          <a:prstGeom prst="rect">
            <a:avLst/>
          </a:prstGeom>
          <a:noFill/>
          <a:ln>
            <a:noFill/>
          </a:ln>
        </p:spPr>
      </p:pic>
      <p:pic>
        <p:nvPicPr>
          <p:cNvPr id="617" name="Google Shape;617;p23"/>
          <p:cNvPicPr preferRelativeResize="0"/>
          <p:nvPr/>
        </p:nvPicPr>
        <p:blipFill>
          <a:blip r:embed="rId7">
            <a:alphaModFix/>
          </a:blip>
          <a:stretch>
            <a:fillRect/>
          </a:stretch>
        </p:blipFill>
        <p:spPr>
          <a:xfrm>
            <a:off x="5849189" y="3633944"/>
            <a:ext cx="2818776" cy="6121784"/>
          </a:xfrm>
          <a:prstGeom prst="rect">
            <a:avLst/>
          </a:prstGeom>
          <a:noFill/>
          <a:ln>
            <a:noFill/>
          </a:ln>
        </p:spPr>
      </p:pic>
      <p:pic>
        <p:nvPicPr>
          <p:cNvPr id="618" name="Google Shape;618;p23"/>
          <p:cNvPicPr preferRelativeResize="0"/>
          <p:nvPr/>
        </p:nvPicPr>
        <p:blipFill>
          <a:blip r:embed="rId8">
            <a:alphaModFix/>
          </a:blip>
          <a:stretch>
            <a:fillRect/>
          </a:stretch>
        </p:blipFill>
        <p:spPr>
          <a:xfrm>
            <a:off x="10359214" y="3528069"/>
            <a:ext cx="2916275" cy="6333532"/>
          </a:xfrm>
          <a:prstGeom prst="rect">
            <a:avLst/>
          </a:prstGeom>
          <a:noFill/>
          <a:ln>
            <a:noFill/>
          </a:ln>
        </p:spPr>
      </p:pic>
      <p:pic>
        <p:nvPicPr>
          <p:cNvPr id="619" name="Google Shape;619;p23"/>
          <p:cNvPicPr preferRelativeResize="0"/>
          <p:nvPr/>
        </p:nvPicPr>
        <p:blipFill>
          <a:blip r:embed="rId9">
            <a:alphaModFix/>
          </a:blip>
          <a:stretch>
            <a:fillRect/>
          </a:stretch>
        </p:blipFill>
        <p:spPr>
          <a:xfrm>
            <a:off x="14183289" y="3528069"/>
            <a:ext cx="2916275" cy="63335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3" name="Shape 623"/>
        <p:cNvGrpSpPr/>
        <p:nvPr/>
      </p:nvGrpSpPr>
      <p:grpSpPr>
        <a:xfrm>
          <a:off x="0" y="0"/>
          <a:ext cx="0" cy="0"/>
          <a:chOff x="0" y="0"/>
          <a:chExt cx="0" cy="0"/>
        </a:xfrm>
      </p:grpSpPr>
      <p:grpSp>
        <p:nvGrpSpPr>
          <p:cNvPr id="624" name="Google Shape;624;p24"/>
          <p:cNvGrpSpPr/>
          <p:nvPr/>
        </p:nvGrpSpPr>
        <p:grpSpPr>
          <a:xfrm>
            <a:off x="-62" y="493638"/>
            <a:ext cx="18288118" cy="9753856"/>
            <a:chOff x="0" y="-47625"/>
            <a:chExt cx="4816592" cy="2568900"/>
          </a:xfrm>
        </p:grpSpPr>
        <p:sp>
          <p:nvSpPr>
            <p:cNvPr id="625" name="Google Shape;625;p24"/>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4"/>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7" name="Google Shape;627;p24"/>
          <p:cNvGrpSpPr/>
          <p:nvPr/>
        </p:nvGrpSpPr>
        <p:grpSpPr>
          <a:xfrm>
            <a:off x="1028700" y="1757194"/>
            <a:ext cx="1190029" cy="1770877"/>
            <a:chOff x="0" y="0"/>
            <a:chExt cx="1451432" cy="2159870"/>
          </a:xfrm>
        </p:grpSpPr>
        <p:sp>
          <p:nvSpPr>
            <p:cNvPr id="628" name="Google Shape;628;p24"/>
            <p:cNvSpPr/>
            <p:nvPr/>
          </p:nvSpPr>
          <p:spPr>
            <a:xfrm>
              <a:off x="0" y="0"/>
              <a:ext cx="1451432" cy="2159870"/>
            </a:xfrm>
            <a:custGeom>
              <a:rect b="b" l="l" r="r" t="t"/>
              <a:pathLst>
                <a:path extrusionOk="0" h="2159870" w="1451432">
                  <a:moveTo>
                    <a:pt x="725716" y="0"/>
                  </a:moveTo>
                  <a:cubicBezTo>
                    <a:pt x="324914" y="0"/>
                    <a:pt x="0" y="483503"/>
                    <a:pt x="0" y="1079935"/>
                  </a:cubicBezTo>
                  <a:cubicBezTo>
                    <a:pt x="0" y="1676366"/>
                    <a:pt x="324914" y="2159870"/>
                    <a:pt x="725716" y="2159870"/>
                  </a:cubicBezTo>
                  <a:cubicBezTo>
                    <a:pt x="1126518" y="2159870"/>
                    <a:pt x="1451432" y="1676366"/>
                    <a:pt x="1451432" y="1079935"/>
                  </a:cubicBezTo>
                  <a:cubicBezTo>
                    <a:pt x="1451432" y="483503"/>
                    <a:pt x="1126518" y="0"/>
                    <a:pt x="725716"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4"/>
            <p:cNvSpPr txBox="1"/>
            <p:nvPr/>
          </p:nvSpPr>
          <p:spPr>
            <a:xfrm>
              <a:off x="136072" y="78663"/>
              <a:ext cx="1179300" cy="1878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6"/>
                </a:lnSpc>
                <a:spcBef>
                  <a:spcPts val="0"/>
                </a:spcBef>
                <a:spcAft>
                  <a:spcPts val="0"/>
                </a:spcAft>
                <a:buNone/>
              </a:pPr>
              <a:r>
                <a:rPr b="0" i="0" lang="en-US" sz="6099" u="none" cap="none" strike="noStrike">
                  <a:solidFill>
                    <a:srgbClr val="FFFFFF"/>
                  </a:solidFill>
                  <a:latin typeface="Blinker"/>
                  <a:ea typeface="Blinker"/>
                  <a:cs typeface="Blinker"/>
                  <a:sym typeface="Blinker"/>
                </a:rPr>
                <a:t>0</a:t>
              </a:r>
              <a:r>
                <a:rPr lang="en-US" sz="6099">
                  <a:solidFill>
                    <a:srgbClr val="FFFFFF"/>
                  </a:solidFill>
                  <a:latin typeface="Blinker"/>
                  <a:ea typeface="Blinker"/>
                  <a:cs typeface="Blinker"/>
                  <a:sym typeface="Blinker"/>
                </a:rPr>
                <a:t>6</a:t>
              </a:r>
              <a:endParaRPr sz="6099">
                <a:solidFill>
                  <a:srgbClr val="FFFFFF"/>
                </a:solidFill>
                <a:latin typeface="Blinker"/>
                <a:ea typeface="Blinker"/>
                <a:cs typeface="Blinker"/>
                <a:sym typeface="Blinker"/>
              </a:endParaRPr>
            </a:p>
          </p:txBody>
        </p:sp>
      </p:grpSp>
      <p:sp>
        <p:nvSpPr>
          <p:cNvPr id="630" name="Google Shape;630;p24"/>
          <p:cNvSpPr txBox="1"/>
          <p:nvPr/>
        </p:nvSpPr>
        <p:spPr>
          <a:xfrm>
            <a:off x="2551575" y="1934625"/>
            <a:ext cx="14829600" cy="14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315">
                <a:solidFill>
                  <a:srgbClr val="FFFFFF"/>
                </a:solidFill>
                <a:latin typeface="Blinker"/>
                <a:ea typeface="Blinker"/>
                <a:cs typeface="Blinker"/>
                <a:sym typeface="Blinker"/>
              </a:rPr>
              <a:t>User Interface Design</a:t>
            </a:r>
            <a:endParaRPr/>
          </a:p>
        </p:txBody>
      </p:sp>
      <p:sp>
        <p:nvSpPr>
          <p:cNvPr id="631" name="Google Shape;631;p24"/>
          <p:cNvSpPr/>
          <p:nvPr/>
        </p:nvSpPr>
        <p:spPr>
          <a:xfrm>
            <a:off x="14966716" y="3882800"/>
            <a:ext cx="1221591" cy="1221591"/>
          </a:xfrm>
          <a:custGeom>
            <a:rect b="b" l="l" r="r" t="t"/>
            <a:pathLst>
              <a:path extrusionOk="0" h="1221591" w="1221591">
                <a:moveTo>
                  <a:pt x="0" y="0"/>
                </a:moveTo>
                <a:lnTo>
                  <a:pt x="1221591" y="0"/>
                </a:lnTo>
                <a:lnTo>
                  <a:pt x="1221591" y="1221591"/>
                </a:lnTo>
                <a:lnTo>
                  <a:pt x="0" y="1221591"/>
                </a:lnTo>
                <a:lnTo>
                  <a:pt x="0" y="0"/>
                </a:lnTo>
                <a:close/>
              </a:path>
            </a:pathLst>
          </a:custGeom>
          <a:blipFill rotWithShape="1">
            <a:blip r:embed="rId4">
              <a:alphaModFix/>
            </a:blip>
            <a:stretch>
              <a:fillRect b="0" l="0" r="0" t="0"/>
            </a:stretch>
          </a:blipFill>
          <a:ln>
            <a:noFill/>
          </a:ln>
        </p:spPr>
      </p:sp>
      <p:sp>
        <p:nvSpPr>
          <p:cNvPr id="632" name="Google Shape;632;p24"/>
          <p:cNvSpPr/>
          <p:nvPr/>
        </p:nvSpPr>
        <p:spPr>
          <a:xfrm>
            <a:off x="437549" y="5839170"/>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4">
              <a:alphaModFix/>
            </a:blip>
            <a:stretch>
              <a:fillRect b="0" l="0" r="0" t="0"/>
            </a:stretch>
          </a:blipFill>
          <a:ln>
            <a:noFill/>
          </a:ln>
        </p:spPr>
      </p:sp>
      <p:grpSp>
        <p:nvGrpSpPr>
          <p:cNvPr id="633" name="Google Shape;633;p24"/>
          <p:cNvGrpSpPr/>
          <p:nvPr/>
        </p:nvGrpSpPr>
        <p:grpSpPr>
          <a:xfrm>
            <a:off x="1028713" y="151867"/>
            <a:ext cx="16522034" cy="341775"/>
            <a:chOff x="0" y="0"/>
            <a:chExt cx="22029379" cy="455700"/>
          </a:xfrm>
        </p:grpSpPr>
        <p:sp>
          <p:nvSpPr>
            <p:cNvPr id="634" name="Google Shape;634;p24"/>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5">
                <a:alphaModFix/>
              </a:blip>
              <a:stretch>
                <a:fillRect b="0" l="0" r="0" t="0"/>
              </a:stretch>
            </a:blipFill>
            <a:ln>
              <a:noFill/>
            </a:ln>
          </p:spPr>
        </p:sp>
        <p:sp>
          <p:nvSpPr>
            <p:cNvPr id="635" name="Google Shape;635;p24"/>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FitGenius</a:t>
              </a:r>
              <a:endParaRPr/>
            </a:p>
          </p:txBody>
        </p:sp>
        <p:sp>
          <p:nvSpPr>
            <p:cNvPr id="636" name="Google Shape;636;p24"/>
            <p:cNvSpPr txBox="1"/>
            <p:nvPr/>
          </p:nvSpPr>
          <p:spPr>
            <a:xfrm>
              <a:off x="9642021"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lang="en-US" sz="2221">
                  <a:solidFill>
                    <a:srgbClr val="798B65"/>
                  </a:solidFill>
                  <a:latin typeface="Blinker"/>
                  <a:ea typeface="Blinker"/>
                  <a:cs typeface="Blinker"/>
                  <a:sym typeface="Blinker"/>
                </a:rPr>
                <a:t>2024</a:t>
              </a:r>
              <a:endParaRPr/>
            </a:p>
          </p:txBody>
        </p:sp>
        <p:sp>
          <p:nvSpPr>
            <p:cNvPr id="637" name="Google Shape;637;p24"/>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:D</a:t>
              </a:r>
              <a:endParaRPr/>
            </a:p>
          </p:txBody>
        </p:sp>
      </p:grpSp>
      <p:sp>
        <p:nvSpPr>
          <p:cNvPr id="638" name="Google Shape;638;p24"/>
          <p:cNvSpPr/>
          <p:nvPr/>
        </p:nvSpPr>
        <p:spPr>
          <a:xfrm>
            <a:off x="15907199" y="1188933"/>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4">
              <a:alphaModFix/>
            </a:blip>
            <a:stretch>
              <a:fillRect b="0" l="0" r="0" t="0"/>
            </a:stretch>
          </a:blipFill>
          <a:ln>
            <a:noFill/>
          </a:ln>
        </p:spPr>
      </p:sp>
      <p:sp>
        <p:nvSpPr>
          <p:cNvPr id="639" name="Google Shape;639;p24"/>
          <p:cNvSpPr/>
          <p:nvPr/>
        </p:nvSpPr>
        <p:spPr>
          <a:xfrm>
            <a:off x="16873224" y="2159620"/>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4">
              <a:alphaModFix/>
            </a:blip>
            <a:stretch>
              <a:fillRect b="0" l="0" r="0" t="0"/>
            </a:stretch>
          </a:blipFill>
          <a:ln>
            <a:noFill/>
          </a:ln>
        </p:spPr>
      </p:sp>
      <p:pic>
        <p:nvPicPr>
          <p:cNvPr id="640" name="Google Shape;640;p24"/>
          <p:cNvPicPr preferRelativeResize="0"/>
          <p:nvPr/>
        </p:nvPicPr>
        <p:blipFill>
          <a:blip r:embed="rId6">
            <a:alphaModFix/>
          </a:blip>
          <a:stretch>
            <a:fillRect/>
          </a:stretch>
        </p:blipFill>
        <p:spPr>
          <a:xfrm>
            <a:off x="1524302" y="3779069"/>
            <a:ext cx="2818776" cy="6121784"/>
          </a:xfrm>
          <a:prstGeom prst="rect">
            <a:avLst/>
          </a:prstGeom>
          <a:noFill/>
          <a:ln>
            <a:noFill/>
          </a:ln>
        </p:spPr>
      </p:pic>
      <p:pic>
        <p:nvPicPr>
          <p:cNvPr id="641" name="Google Shape;641;p24"/>
          <p:cNvPicPr preferRelativeResize="0"/>
          <p:nvPr/>
        </p:nvPicPr>
        <p:blipFill>
          <a:blip r:embed="rId7">
            <a:alphaModFix/>
          </a:blip>
          <a:stretch>
            <a:fillRect/>
          </a:stretch>
        </p:blipFill>
        <p:spPr>
          <a:xfrm>
            <a:off x="4841100" y="3779070"/>
            <a:ext cx="2818776" cy="6121779"/>
          </a:xfrm>
          <a:prstGeom prst="rect">
            <a:avLst/>
          </a:prstGeom>
          <a:noFill/>
          <a:ln>
            <a:noFill/>
          </a:ln>
        </p:spPr>
      </p:pic>
      <p:pic>
        <p:nvPicPr>
          <p:cNvPr id="642" name="Google Shape;642;p24"/>
          <p:cNvPicPr preferRelativeResize="0"/>
          <p:nvPr/>
        </p:nvPicPr>
        <p:blipFill>
          <a:blip r:embed="rId8">
            <a:alphaModFix/>
          </a:blip>
          <a:stretch>
            <a:fillRect/>
          </a:stretch>
        </p:blipFill>
        <p:spPr>
          <a:xfrm>
            <a:off x="7943327" y="3779069"/>
            <a:ext cx="2818776" cy="6121784"/>
          </a:xfrm>
          <a:prstGeom prst="rect">
            <a:avLst/>
          </a:prstGeom>
          <a:noFill/>
          <a:ln>
            <a:noFill/>
          </a:ln>
        </p:spPr>
      </p:pic>
      <p:pic>
        <p:nvPicPr>
          <p:cNvPr id="643" name="Google Shape;643;p24"/>
          <p:cNvPicPr preferRelativeResize="0"/>
          <p:nvPr/>
        </p:nvPicPr>
        <p:blipFill>
          <a:blip r:embed="rId9">
            <a:alphaModFix/>
          </a:blip>
          <a:stretch>
            <a:fillRect/>
          </a:stretch>
        </p:blipFill>
        <p:spPr>
          <a:xfrm>
            <a:off x="11223802" y="3779069"/>
            <a:ext cx="2818776" cy="6121784"/>
          </a:xfrm>
          <a:prstGeom prst="rect">
            <a:avLst/>
          </a:prstGeom>
          <a:noFill/>
          <a:ln>
            <a:noFill/>
          </a:ln>
        </p:spPr>
      </p:pic>
      <p:pic>
        <p:nvPicPr>
          <p:cNvPr id="644" name="Google Shape;644;p24"/>
          <p:cNvPicPr preferRelativeResize="0"/>
          <p:nvPr/>
        </p:nvPicPr>
        <p:blipFill>
          <a:blip r:embed="rId10">
            <a:alphaModFix/>
          </a:blip>
          <a:stretch>
            <a:fillRect/>
          </a:stretch>
        </p:blipFill>
        <p:spPr>
          <a:xfrm>
            <a:off x="14362352" y="3779069"/>
            <a:ext cx="2818776" cy="612178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grpSp>
        <p:nvGrpSpPr>
          <p:cNvPr id="649" name="Google Shape;649;p25"/>
          <p:cNvGrpSpPr/>
          <p:nvPr/>
        </p:nvGrpSpPr>
        <p:grpSpPr>
          <a:xfrm>
            <a:off x="-62" y="493638"/>
            <a:ext cx="18288118" cy="9753856"/>
            <a:chOff x="0" y="-47625"/>
            <a:chExt cx="4816592" cy="2568900"/>
          </a:xfrm>
        </p:grpSpPr>
        <p:sp>
          <p:nvSpPr>
            <p:cNvPr id="650" name="Google Shape;650;p25"/>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5"/>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2" name="Google Shape;652;p25"/>
          <p:cNvGrpSpPr/>
          <p:nvPr/>
        </p:nvGrpSpPr>
        <p:grpSpPr>
          <a:xfrm>
            <a:off x="1028700" y="1757194"/>
            <a:ext cx="1190029" cy="1770877"/>
            <a:chOff x="0" y="0"/>
            <a:chExt cx="1451432" cy="2159870"/>
          </a:xfrm>
        </p:grpSpPr>
        <p:sp>
          <p:nvSpPr>
            <p:cNvPr id="653" name="Google Shape;653;p25"/>
            <p:cNvSpPr/>
            <p:nvPr/>
          </p:nvSpPr>
          <p:spPr>
            <a:xfrm>
              <a:off x="0" y="0"/>
              <a:ext cx="1451432" cy="2159870"/>
            </a:xfrm>
            <a:custGeom>
              <a:rect b="b" l="l" r="r" t="t"/>
              <a:pathLst>
                <a:path extrusionOk="0" h="2159870" w="1451432">
                  <a:moveTo>
                    <a:pt x="725716" y="0"/>
                  </a:moveTo>
                  <a:cubicBezTo>
                    <a:pt x="324914" y="0"/>
                    <a:pt x="0" y="483503"/>
                    <a:pt x="0" y="1079935"/>
                  </a:cubicBezTo>
                  <a:cubicBezTo>
                    <a:pt x="0" y="1676366"/>
                    <a:pt x="324914" y="2159870"/>
                    <a:pt x="725716" y="2159870"/>
                  </a:cubicBezTo>
                  <a:cubicBezTo>
                    <a:pt x="1126518" y="2159870"/>
                    <a:pt x="1451432" y="1676366"/>
                    <a:pt x="1451432" y="1079935"/>
                  </a:cubicBezTo>
                  <a:cubicBezTo>
                    <a:pt x="1451432" y="483503"/>
                    <a:pt x="1126518" y="0"/>
                    <a:pt x="725716"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5"/>
            <p:cNvSpPr txBox="1"/>
            <p:nvPr/>
          </p:nvSpPr>
          <p:spPr>
            <a:xfrm>
              <a:off x="136072" y="78663"/>
              <a:ext cx="1179300" cy="1878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6"/>
                </a:lnSpc>
                <a:spcBef>
                  <a:spcPts val="0"/>
                </a:spcBef>
                <a:spcAft>
                  <a:spcPts val="0"/>
                </a:spcAft>
                <a:buNone/>
              </a:pPr>
              <a:r>
                <a:rPr b="0" i="0" lang="en-US" sz="6099" u="none" cap="none" strike="noStrike">
                  <a:solidFill>
                    <a:srgbClr val="FFFFFF"/>
                  </a:solidFill>
                  <a:latin typeface="Blinker"/>
                  <a:ea typeface="Blinker"/>
                  <a:cs typeface="Blinker"/>
                  <a:sym typeface="Blinker"/>
                </a:rPr>
                <a:t>0</a:t>
              </a:r>
              <a:r>
                <a:rPr lang="en-US" sz="6099">
                  <a:solidFill>
                    <a:srgbClr val="FFFFFF"/>
                  </a:solidFill>
                  <a:latin typeface="Blinker"/>
                  <a:ea typeface="Blinker"/>
                  <a:cs typeface="Blinker"/>
                  <a:sym typeface="Blinker"/>
                </a:rPr>
                <a:t>7</a:t>
              </a:r>
              <a:endParaRPr sz="6099">
                <a:solidFill>
                  <a:srgbClr val="FFFFFF"/>
                </a:solidFill>
                <a:latin typeface="Blinker"/>
                <a:ea typeface="Blinker"/>
                <a:cs typeface="Blinker"/>
                <a:sym typeface="Blinker"/>
              </a:endParaRPr>
            </a:p>
          </p:txBody>
        </p:sp>
      </p:grpSp>
      <p:sp>
        <p:nvSpPr>
          <p:cNvPr id="655" name="Google Shape;655;p25"/>
          <p:cNvSpPr txBox="1"/>
          <p:nvPr/>
        </p:nvSpPr>
        <p:spPr>
          <a:xfrm>
            <a:off x="2551575" y="1934625"/>
            <a:ext cx="14829600" cy="14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315">
                <a:solidFill>
                  <a:srgbClr val="FFFFFF"/>
                </a:solidFill>
                <a:latin typeface="Blinker"/>
                <a:ea typeface="Blinker"/>
                <a:cs typeface="Blinker"/>
                <a:sym typeface="Blinker"/>
              </a:rPr>
              <a:t>Database Design</a:t>
            </a:r>
            <a:endParaRPr/>
          </a:p>
        </p:txBody>
      </p:sp>
      <p:sp>
        <p:nvSpPr>
          <p:cNvPr id="656" name="Google Shape;656;p25"/>
          <p:cNvSpPr txBox="1"/>
          <p:nvPr/>
        </p:nvSpPr>
        <p:spPr>
          <a:xfrm>
            <a:off x="2551575" y="3779075"/>
            <a:ext cx="9174000" cy="3721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600">
                <a:solidFill>
                  <a:srgbClr val="FFFFFF"/>
                </a:solidFill>
                <a:latin typeface="Arimo"/>
                <a:ea typeface="Arimo"/>
                <a:cs typeface="Arimo"/>
                <a:sym typeface="Arimo"/>
              </a:rPr>
              <a:t>Requirement Definition:</a:t>
            </a:r>
            <a:endParaRPr b="1" sz="2600">
              <a:solidFill>
                <a:srgbClr val="FFFFFF"/>
              </a:solidFill>
              <a:latin typeface="Arimo"/>
              <a:ea typeface="Arimo"/>
              <a:cs typeface="Arimo"/>
              <a:sym typeface="Arimo"/>
            </a:endParaRPr>
          </a:p>
          <a:p>
            <a:pPr indent="0" lvl="0" marL="457200" rtl="0" algn="l">
              <a:lnSpc>
                <a:spcPct val="115000"/>
              </a:lnSpc>
              <a:spcBef>
                <a:spcPts val="0"/>
              </a:spcBef>
              <a:spcAft>
                <a:spcPts val="1200"/>
              </a:spcAft>
              <a:buNone/>
            </a:pPr>
            <a:r>
              <a:rPr lang="en-US" sz="2600">
                <a:solidFill>
                  <a:schemeClr val="lt1"/>
                </a:solidFill>
                <a:latin typeface="Arimo"/>
                <a:ea typeface="Arimo"/>
                <a:cs typeface="Arimo"/>
                <a:sym typeface="Arimo"/>
              </a:rPr>
              <a:t>The FitGenius database will securely store user profiles, workout logs, and gamification elements like achievements to support fitness tracking. It will ensure data integrity, scalability for thousands of users, and optimized performance for fast queries and updates. The design will comply with data protection regulations and support seamless integration with the app’s functionality.</a:t>
            </a:r>
            <a:endParaRPr sz="2600">
              <a:solidFill>
                <a:srgbClr val="FFFFFF"/>
              </a:solidFill>
              <a:latin typeface="Arimo"/>
              <a:ea typeface="Arimo"/>
              <a:cs typeface="Arimo"/>
              <a:sym typeface="Arimo"/>
            </a:endParaRPr>
          </a:p>
        </p:txBody>
      </p:sp>
      <p:sp>
        <p:nvSpPr>
          <p:cNvPr id="657" name="Google Shape;657;p25"/>
          <p:cNvSpPr/>
          <p:nvPr/>
        </p:nvSpPr>
        <p:spPr>
          <a:xfrm>
            <a:off x="11802116" y="1320800"/>
            <a:ext cx="1221591" cy="1221591"/>
          </a:xfrm>
          <a:custGeom>
            <a:rect b="b" l="l" r="r" t="t"/>
            <a:pathLst>
              <a:path extrusionOk="0" h="1221591" w="1221591">
                <a:moveTo>
                  <a:pt x="0" y="0"/>
                </a:moveTo>
                <a:lnTo>
                  <a:pt x="1221591" y="0"/>
                </a:lnTo>
                <a:lnTo>
                  <a:pt x="1221591" y="1221591"/>
                </a:lnTo>
                <a:lnTo>
                  <a:pt x="0" y="1221591"/>
                </a:lnTo>
                <a:lnTo>
                  <a:pt x="0" y="0"/>
                </a:lnTo>
                <a:close/>
              </a:path>
            </a:pathLst>
          </a:custGeom>
          <a:blipFill rotWithShape="1">
            <a:blip r:embed="rId3">
              <a:alphaModFix/>
            </a:blip>
            <a:stretch>
              <a:fillRect b="0" l="0" r="0" t="0"/>
            </a:stretch>
          </a:blipFill>
          <a:ln>
            <a:noFill/>
          </a:ln>
        </p:spPr>
      </p:sp>
      <p:sp>
        <p:nvSpPr>
          <p:cNvPr id="658" name="Google Shape;658;p25"/>
          <p:cNvSpPr/>
          <p:nvPr/>
        </p:nvSpPr>
        <p:spPr>
          <a:xfrm>
            <a:off x="890224" y="5808995"/>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pic>
        <p:nvPicPr>
          <p:cNvPr id="659" name="Google Shape;659;p25"/>
          <p:cNvPicPr preferRelativeResize="0"/>
          <p:nvPr/>
        </p:nvPicPr>
        <p:blipFill>
          <a:blip r:embed="rId4">
            <a:alphaModFix/>
          </a:blip>
          <a:stretch>
            <a:fillRect/>
          </a:stretch>
        </p:blipFill>
        <p:spPr>
          <a:xfrm>
            <a:off x="1056263" y="9085250"/>
            <a:ext cx="4518750" cy="482000"/>
          </a:xfrm>
          <a:prstGeom prst="rect">
            <a:avLst/>
          </a:prstGeom>
          <a:noFill/>
          <a:ln>
            <a:noFill/>
          </a:ln>
        </p:spPr>
      </p:pic>
      <p:grpSp>
        <p:nvGrpSpPr>
          <p:cNvPr id="660" name="Google Shape;660;p25"/>
          <p:cNvGrpSpPr/>
          <p:nvPr/>
        </p:nvGrpSpPr>
        <p:grpSpPr>
          <a:xfrm>
            <a:off x="1028713" y="151867"/>
            <a:ext cx="16522034" cy="341775"/>
            <a:chOff x="0" y="0"/>
            <a:chExt cx="22029379" cy="455700"/>
          </a:xfrm>
        </p:grpSpPr>
        <p:sp>
          <p:nvSpPr>
            <p:cNvPr id="661" name="Google Shape;661;p25"/>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5">
                <a:alphaModFix/>
              </a:blip>
              <a:stretch>
                <a:fillRect b="0" l="0" r="0" t="0"/>
              </a:stretch>
            </a:blipFill>
            <a:ln>
              <a:noFill/>
            </a:ln>
          </p:spPr>
        </p:sp>
        <p:sp>
          <p:nvSpPr>
            <p:cNvPr id="662" name="Google Shape;662;p25"/>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FitGenius</a:t>
              </a:r>
              <a:endParaRPr/>
            </a:p>
          </p:txBody>
        </p:sp>
        <p:sp>
          <p:nvSpPr>
            <p:cNvPr id="663" name="Google Shape;663;p25"/>
            <p:cNvSpPr txBox="1"/>
            <p:nvPr/>
          </p:nvSpPr>
          <p:spPr>
            <a:xfrm>
              <a:off x="9642021"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lang="en-US" sz="2221">
                  <a:solidFill>
                    <a:srgbClr val="798B65"/>
                  </a:solidFill>
                  <a:latin typeface="Blinker"/>
                  <a:ea typeface="Blinker"/>
                  <a:cs typeface="Blinker"/>
                  <a:sym typeface="Blinker"/>
                </a:rPr>
                <a:t>2024</a:t>
              </a:r>
              <a:endParaRPr/>
            </a:p>
          </p:txBody>
        </p:sp>
        <p:sp>
          <p:nvSpPr>
            <p:cNvPr id="664" name="Google Shape;664;p25"/>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:D</a:t>
              </a:r>
              <a:endParaRPr/>
            </a:p>
          </p:txBody>
        </p:sp>
      </p:grpSp>
      <p:grpSp>
        <p:nvGrpSpPr>
          <p:cNvPr id="665" name="Google Shape;665;p25"/>
          <p:cNvGrpSpPr/>
          <p:nvPr/>
        </p:nvGrpSpPr>
        <p:grpSpPr>
          <a:xfrm>
            <a:off x="12581300" y="8133599"/>
            <a:ext cx="4799882" cy="1433652"/>
            <a:chOff x="0" y="0"/>
            <a:chExt cx="3280624" cy="1047455"/>
          </a:xfrm>
        </p:grpSpPr>
        <p:grpSp>
          <p:nvGrpSpPr>
            <p:cNvPr id="666" name="Google Shape;666;p25"/>
            <p:cNvGrpSpPr/>
            <p:nvPr/>
          </p:nvGrpSpPr>
          <p:grpSpPr>
            <a:xfrm>
              <a:off x="0" y="0"/>
              <a:ext cx="1047455" cy="1047455"/>
              <a:chOff x="0" y="0"/>
              <a:chExt cx="812800" cy="812800"/>
            </a:xfrm>
          </p:grpSpPr>
          <p:sp>
            <p:nvSpPr>
              <p:cNvPr id="667" name="Google Shape;667;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669" name="Google Shape;669;p25"/>
            <p:cNvGrpSpPr/>
            <p:nvPr/>
          </p:nvGrpSpPr>
          <p:grpSpPr>
            <a:xfrm>
              <a:off x="372195" y="0"/>
              <a:ext cx="1047455" cy="1047455"/>
              <a:chOff x="0" y="0"/>
              <a:chExt cx="812800" cy="812800"/>
            </a:xfrm>
          </p:grpSpPr>
          <p:sp>
            <p:nvSpPr>
              <p:cNvPr id="670" name="Google Shape;670;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672" name="Google Shape;672;p25"/>
            <p:cNvGrpSpPr/>
            <p:nvPr/>
          </p:nvGrpSpPr>
          <p:grpSpPr>
            <a:xfrm>
              <a:off x="744390" y="0"/>
              <a:ext cx="1047455" cy="1047455"/>
              <a:chOff x="0" y="0"/>
              <a:chExt cx="812800" cy="812800"/>
            </a:xfrm>
          </p:grpSpPr>
          <p:sp>
            <p:nvSpPr>
              <p:cNvPr id="673" name="Google Shape;673;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675" name="Google Shape;675;p25"/>
            <p:cNvGrpSpPr/>
            <p:nvPr/>
          </p:nvGrpSpPr>
          <p:grpSpPr>
            <a:xfrm>
              <a:off x="1116584" y="0"/>
              <a:ext cx="1047455" cy="1047455"/>
              <a:chOff x="0" y="0"/>
              <a:chExt cx="812800" cy="812800"/>
            </a:xfrm>
          </p:grpSpPr>
          <p:sp>
            <p:nvSpPr>
              <p:cNvPr id="676" name="Google Shape;676;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678" name="Google Shape;678;p25"/>
            <p:cNvGrpSpPr/>
            <p:nvPr/>
          </p:nvGrpSpPr>
          <p:grpSpPr>
            <a:xfrm>
              <a:off x="1488779" y="0"/>
              <a:ext cx="1047455" cy="1047455"/>
              <a:chOff x="0" y="0"/>
              <a:chExt cx="812800" cy="812800"/>
            </a:xfrm>
          </p:grpSpPr>
          <p:sp>
            <p:nvSpPr>
              <p:cNvPr id="679" name="Google Shape;679;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681" name="Google Shape;681;p25"/>
            <p:cNvGrpSpPr/>
            <p:nvPr/>
          </p:nvGrpSpPr>
          <p:grpSpPr>
            <a:xfrm>
              <a:off x="1860974" y="0"/>
              <a:ext cx="1047455" cy="1047455"/>
              <a:chOff x="0" y="0"/>
              <a:chExt cx="812800" cy="812800"/>
            </a:xfrm>
          </p:grpSpPr>
          <p:sp>
            <p:nvSpPr>
              <p:cNvPr id="682" name="Google Shape;682;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684" name="Google Shape;684;p25"/>
            <p:cNvGrpSpPr/>
            <p:nvPr/>
          </p:nvGrpSpPr>
          <p:grpSpPr>
            <a:xfrm>
              <a:off x="2233169" y="0"/>
              <a:ext cx="1047455" cy="1047455"/>
              <a:chOff x="0" y="0"/>
              <a:chExt cx="812800" cy="812800"/>
            </a:xfrm>
          </p:grpSpPr>
          <p:sp>
            <p:nvSpPr>
              <p:cNvPr id="685" name="Google Shape;685;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sp>
        <p:nvSpPr>
          <p:cNvPr id="687" name="Google Shape;687;p25"/>
          <p:cNvSpPr/>
          <p:nvPr/>
        </p:nvSpPr>
        <p:spPr>
          <a:xfrm>
            <a:off x="16584724" y="2402283"/>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sp>
        <p:nvSpPr>
          <p:cNvPr id="688" name="Google Shape;688;p25"/>
          <p:cNvSpPr/>
          <p:nvPr/>
        </p:nvSpPr>
        <p:spPr>
          <a:xfrm>
            <a:off x="13335224" y="6422120"/>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pic>
        <p:nvPicPr>
          <p:cNvPr id="689" name="Google Shape;689;p25"/>
          <p:cNvPicPr preferRelativeResize="0"/>
          <p:nvPr/>
        </p:nvPicPr>
        <p:blipFill>
          <a:blip r:embed="rId6">
            <a:alphaModFix/>
          </a:blip>
          <a:stretch>
            <a:fillRect/>
          </a:stretch>
        </p:blipFill>
        <p:spPr>
          <a:xfrm>
            <a:off x="14613020" y="3779078"/>
            <a:ext cx="1433650" cy="1433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grpSp>
        <p:nvGrpSpPr>
          <p:cNvPr id="694" name="Google Shape;694;p26"/>
          <p:cNvGrpSpPr/>
          <p:nvPr/>
        </p:nvGrpSpPr>
        <p:grpSpPr>
          <a:xfrm>
            <a:off x="-62" y="493638"/>
            <a:ext cx="18288118" cy="9753856"/>
            <a:chOff x="0" y="-47625"/>
            <a:chExt cx="4816592" cy="2568900"/>
          </a:xfrm>
        </p:grpSpPr>
        <p:sp>
          <p:nvSpPr>
            <p:cNvPr id="695" name="Google Shape;695;p26"/>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6"/>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7" name="Google Shape;697;p26"/>
          <p:cNvGrpSpPr/>
          <p:nvPr/>
        </p:nvGrpSpPr>
        <p:grpSpPr>
          <a:xfrm>
            <a:off x="1028700" y="1757194"/>
            <a:ext cx="1190029" cy="1770877"/>
            <a:chOff x="0" y="0"/>
            <a:chExt cx="1451432" cy="2159870"/>
          </a:xfrm>
        </p:grpSpPr>
        <p:sp>
          <p:nvSpPr>
            <p:cNvPr id="698" name="Google Shape;698;p26"/>
            <p:cNvSpPr/>
            <p:nvPr/>
          </p:nvSpPr>
          <p:spPr>
            <a:xfrm>
              <a:off x="0" y="0"/>
              <a:ext cx="1451432" cy="2159870"/>
            </a:xfrm>
            <a:custGeom>
              <a:rect b="b" l="l" r="r" t="t"/>
              <a:pathLst>
                <a:path extrusionOk="0" h="2159870" w="1451432">
                  <a:moveTo>
                    <a:pt x="725716" y="0"/>
                  </a:moveTo>
                  <a:cubicBezTo>
                    <a:pt x="324914" y="0"/>
                    <a:pt x="0" y="483503"/>
                    <a:pt x="0" y="1079935"/>
                  </a:cubicBezTo>
                  <a:cubicBezTo>
                    <a:pt x="0" y="1676366"/>
                    <a:pt x="324914" y="2159870"/>
                    <a:pt x="725716" y="2159870"/>
                  </a:cubicBezTo>
                  <a:cubicBezTo>
                    <a:pt x="1126518" y="2159870"/>
                    <a:pt x="1451432" y="1676366"/>
                    <a:pt x="1451432" y="1079935"/>
                  </a:cubicBezTo>
                  <a:cubicBezTo>
                    <a:pt x="1451432" y="483503"/>
                    <a:pt x="1126518" y="0"/>
                    <a:pt x="725716"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6"/>
            <p:cNvSpPr txBox="1"/>
            <p:nvPr/>
          </p:nvSpPr>
          <p:spPr>
            <a:xfrm>
              <a:off x="136072" y="78663"/>
              <a:ext cx="1179300" cy="1878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6"/>
                </a:lnSpc>
                <a:spcBef>
                  <a:spcPts val="0"/>
                </a:spcBef>
                <a:spcAft>
                  <a:spcPts val="0"/>
                </a:spcAft>
                <a:buNone/>
              </a:pPr>
              <a:r>
                <a:rPr b="0" i="0" lang="en-US" sz="6099" u="none" cap="none" strike="noStrike">
                  <a:solidFill>
                    <a:srgbClr val="FFFFFF"/>
                  </a:solidFill>
                  <a:latin typeface="Blinker"/>
                  <a:ea typeface="Blinker"/>
                  <a:cs typeface="Blinker"/>
                  <a:sym typeface="Blinker"/>
                </a:rPr>
                <a:t>0</a:t>
              </a:r>
              <a:r>
                <a:rPr lang="en-US" sz="6099">
                  <a:solidFill>
                    <a:srgbClr val="FFFFFF"/>
                  </a:solidFill>
                  <a:latin typeface="Blinker"/>
                  <a:ea typeface="Blinker"/>
                  <a:cs typeface="Blinker"/>
                  <a:sym typeface="Blinker"/>
                </a:rPr>
                <a:t>7</a:t>
              </a:r>
              <a:endParaRPr sz="6099">
                <a:solidFill>
                  <a:srgbClr val="FFFFFF"/>
                </a:solidFill>
                <a:latin typeface="Blinker"/>
                <a:ea typeface="Blinker"/>
                <a:cs typeface="Blinker"/>
                <a:sym typeface="Blinker"/>
              </a:endParaRPr>
            </a:p>
          </p:txBody>
        </p:sp>
      </p:grpSp>
      <p:sp>
        <p:nvSpPr>
          <p:cNvPr id="700" name="Google Shape;700;p26"/>
          <p:cNvSpPr txBox="1"/>
          <p:nvPr/>
        </p:nvSpPr>
        <p:spPr>
          <a:xfrm>
            <a:off x="2551575" y="1504925"/>
            <a:ext cx="148296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t/>
            </a:r>
            <a:endParaRPr/>
          </a:p>
        </p:txBody>
      </p:sp>
      <p:sp>
        <p:nvSpPr>
          <p:cNvPr id="701" name="Google Shape;701;p26"/>
          <p:cNvSpPr txBox="1"/>
          <p:nvPr/>
        </p:nvSpPr>
        <p:spPr>
          <a:xfrm>
            <a:off x="2400925" y="3904988"/>
            <a:ext cx="3086400" cy="2235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200">
                <a:solidFill>
                  <a:srgbClr val="FFFFFF"/>
                </a:solidFill>
                <a:latin typeface="Arimo"/>
                <a:ea typeface="Arimo"/>
                <a:cs typeface="Arimo"/>
                <a:sym typeface="Arimo"/>
              </a:rPr>
              <a:t>Entities</a:t>
            </a:r>
            <a:r>
              <a:rPr lang="en-US" sz="2200">
                <a:solidFill>
                  <a:srgbClr val="FFFFFF"/>
                </a:solidFill>
                <a:latin typeface="Arimo"/>
                <a:ea typeface="Arimo"/>
                <a:cs typeface="Arimo"/>
                <a:sym typeface="Arimo"/>
              </a:rPr>
              <a:t>:</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Users</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Workouts</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Exercises</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Achievements</a:t>
            </a:r>
            <a:endParaRPr sz="2200">
              <a:solidFill>
                <a:srgbClr val="FFFFFF"/>
              </a:solidFill>
              <a:latin typeface="Arimo"/>
              <a:ea typeface="Arimo"/>
              <a:cs typeface="Arimo"/>
              <a:sym typeface="Arimo"/>
            </a:endParaRPr>
          </a:p>
        </p:txBody>
      </p:sp>
      <p:sp>
        <p:nvSpPr>
          <p:cNvPr id="702" name="Google Shape;702;p26"/>
          <p:cNvSpPr/>
          <p:nvPr/>
        </p:nvSpPr>
        <p:spPr>
          <a:xfrm>
            <a:off x="10503941" y="1028700"/>
            <a:ext cx="1221591" cy="1221591"/>
          </a:xfrm>
          <a:custGeom>
            <a:rect b="b" l="l" r="r" t="t"/>
            <a:pathLst>
              <a:path extrusionOk="0" h="1221591" w="1221591">
                <a:moveTo>
                  <a:pt x="0" y="0"/>
                </a:moveTo>
                <a:lnTo>
                  <a:pt x="1221591" y="0"/>
                </a:lnTo>
                <a:lnTo>
                  <a:pt x="1221591" y="1221591"/>
                </a:lnTo>
                <a:lnTo>
                  <a:pt x="0" y="1221591"/>
                </a:lnTo>
                <a:lnTo>
                  <a:pt x="0" y="0"/>
                </a:lnTo>
                <a:close/>
              </a:path>
            </a:pathLst>
          </a:custGeom>
          <a:blipFill rotWithShape="1">
            <a:blip r:embed="rId3">
              <a:alphaModFix/>
            </a:blip>
            <a:stretch>
              <a:fillRect b="0" l="0" r="0" t="0"/>
            </a:stretch>
          </a:blipFill>
          <a:ln>
            <a:noFill/>
          </a:ln>
        </p:spPr>
      </p:sp>
      <p:sp>
        <p:nvSpPr>
          <p:cNvPr id="703" name="Google Shape;703;p26"/>
          <p:cNvSpPr/>
          <p:nvPr/>
        </p:nvSpPr>
        <p:spPr>
          <a:xfrm>
            <a:off x="890224" y="5808995"/>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pic>
        <p:nvPicPr>
          <p:cNvPr id="704" name="Google Shape;704;p26"/>
          <p:cNvPicPr preferRelativeResize="0"/>
          <p:nvPr/>
        </p:nvPicPr>
        <p:blipFill>
          <a:blip r:embed="rId4">
            <a:alphaModFix/>
          </a:blip>
          <a:stretch>
            <a:fillRect/>
          </a:stretch>
        </p:blipFill>
        <p:spPr>
          <a:xfrm>
            <a:off x="1056263" y="9085250"/>
            <a:ext cx="4518750" cy="482000"/>
          </a:xfrm>
          <a:prstGeom prst="rect">
            <a:avLst/>
          </a:prstGeom>
          <a:noFill/>
          <a:ln>
            <a:noFill/>
          </a:ln>
        </p:spPr>
      </p:pic>
      <p:grpSp>
        <p:nvGrpSpPr>
          <p:cNvPr id="705" name="Google Shape;705;p26"/>
          <p:cNvGrpSpPr/>
          <p:nvPr/>
        </p:nvGrpSpPr>
        <p:grpSpPr>
          <a:xfrm>
            <a:off x="1028713" y="151867"/>
            <a:ext cx="16522034" cy="341775"/>
            <a:chOff x="0" y="0"/>
            <a:chExt cx="22029379" cy="455700"/>
          </a:xfrm>
        </p:grpSpPr>
        <p:sp>
          <p:nvSpPr>
            <p:cNvPr id="706" name="Google Shape;706;p26"/>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5">
                <a:alphaModFix/>
              </a:blip>
              <a:stretch>
                <a:fillRect b="0" l="0" r="0" t="0"/>
              </a:stretch>
            </a:blipFill>
            <a:ln>
              <a:noFill/>
            </a:ln>
          </p:spPr>
        </p:sp>
        <p:sp>
          <p:nvSpPr>
            <p:cNvPr id="707" name="Google Shape;707;p26"/>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FitGenius</a:t>
              </a:r>
              <a:endParaRPr/>
            </a:p>
          </p:txBody>
        </p:sp>
        <p:sp>
          <p:nvSpPr>
            <p:cNvPr id="708" name="Google Shape;708;p26"/>
            <p:cNvSpPr txBox="1"/>
            <p:nvPr/>
          </p:nvSpPr>
          <p:spPr>
            <a:xfrm>
              <a:off x="9642021"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lang="en-US" sz="2221">
                  <a:solidFill>
                    <a:srgbClr val="798B65"/>
                  </a:solidFill>
                  <a:latin typeface="Blinker"/>
                  <a:ea typeface="Blinker"/>
                  <a:cs typeface="Blinker"/>
                  <a:sym typeface="Blinker"/>
                </a:rPr>
                <a:t>2024</a:t>
              </a:r>
              <a:endParaRPr/>
            </a:p>
          </p:txBody>
        </p:sp>
        <p:sp>
          <p:nvSpPr>
            <p:cNvPr id="709" name="Google Shape;709;p26"/>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:D</a:t>
              </a:r>
              <a:endParaRPr/>
            </a:p>
          </p:txBody>
        </p:sp>
      </p:grpSp>
      <p:pic>
        <p:nvPicPr>
          <p:cNvPr id="710" name="Google Shape;710;p26" title="Screenshot 2025-04-29 152353.png"/>
          <p:cNvPicPr preferRelativeResize="0"/>
          <p:nvPr/>
        </p:nvPicPr>
        <p:blipFill>
          <a:blip r:embed="rId6">
            <a:alphaModFix/>
          </a:blip>
          <a:stretch>
            <a:fillRect/>
          </a:stretch>
        </p:blipFill>
        <p:spPr>
          <a:xfrm>
            <a:off x="6408075" y="817700"/>
            <a:ext cx="10508550" cy="93576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grpSp>
        <p:nvGrpSpPr>
          <p:cNvPr id="715" name="Google Shape;715;p27"/>
          <p:cNvGrpSpPr/>
          <p:nvPr/>
        </p:nvGrpSpPr>
        <p:grpSpPr>
          <a:xfrm>
            <a:off x="-62" y="493638"/>
            <a:ext cx="18288118" cy="9753856"/>
            <a:chOff x="0" y="-47625"/>
            <a:chExt cx="4816592" cy="2568900"/>
          </a:xfrm>
        </p:grpSpPr>
        <p:sp>
          <p:nvSpPr>
            <p:cNvPr id="716" name="Google Shape;716;p27"/>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7"/>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18" name="Google Shape;718;p27"/>
          <p:cNvGrpSpPr/>
          <p:nvPr/>
        </p:nvGrpSpPr>
        <p:grpSpPr>
          <a:xfrm>
            <a:off x="1028700" y="1757194"/>
            <a:ext cx="1190029" cy="1770877"/>
            <a:chOff x="0" y="0"/>
            <a:chExt cx="1451432" cy="2159870"/>
          </a:xfrm>
        </p:grpSpPr>
        <p:sp>
          <p:nvSpPr>
            <p:cNvPr id="719" name="Google Shape;719;p27"/>
            <p:cNvSpPr/>
            <p:nvPr/>
          </p:nvSpPr>
          <p:spPr>
            <a:xfrm>
              <a:off x="0" y="0"/>
              <a:ext cx="1451432" cy="2159870"/>
            </a:xfrm>
            <a:custGeom>
              <a:rect b="b" l="l" r="r" t="t"/>
              <a:pathLst>
                <a:path extrusionOk="0" h="2159870" w="1451432">
                  <a:moveTo>
                    <a:pt x="725716" y="0"/>
                  </a:moveTo>
                  <a:cubicBezTo>
                    <a:pt x="324914" y="0"/>
                    <a:pt x="0" y="483503"/>
                    <a:pt x="0" y="1079935"/>
                  </a:cubicBezTo>
                  <a:cubicBezTo>
                    <a:pt x="0" y="1676366"/>
                    <a:pt x="324914" y="2159870"/>
                    <a:pt x="725716" y="2159870"/>
                  </a:cubicBezTo>
                  <a:cubicBezTo>
                    <a:pt x="1126518" y="2159870"/>
                    <a:pt x="1451432" y="1676366"/>
                    <a:pt x="1451432" y="1079935"/>
                  </a:cubicBezTo>
                  <a:cubicBezTo>
                    <a:pt x="1451432" y="483503"/>
                    <a:pt x="1126518" y="0"/>
                    <a:pt x="725716"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7"/>
            <p:cNvSpPr txBox="1"/>
            <p:nvPr/>
          </p:nvSpPr>
          <p:spPr>
            <a:xfrm>
              <a:off x="136072" y="78663"/>
              <a:ext cx="1179300" cy="1878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6"/>
                </a:lnSpc>
                <a:spcBef>
                  <a:spcPts val="0"/>
                </a:spcBef>
                <a:spcAft>
                  <a:spcPts val="0"/>
                </a:spcAft>
                <a:buNone/>
              </a:pPr>
              <a:r>
                <a:rPr b="0" i="0" lang="en-US" sz="6099" u="none" cap="none" strike="noStrike">
                  <a:solidFill>
                    <a:srgbClr val="FFFFFF"/>
                  </a:solidFill>
                  <a:latin typeface="Blinker"/>
                  <a:ea typeface="Blinker"/>
                  <a:cs typeface="Blinker"/>
                  <a:sym typeface="Blinker"/>
                </a:rPr>
                <a:t>0</a:t>
              </a:r>
              <a:r>
                <a:rPr lang="en-US" sz="6099">
                  <a:solidFill>
                    <a:srgbClr val="FFFFFF"/>
                  </a:solidFill>
                  <a:latin typeface="Blinker"/>
                  <a:ea typeface="Blinker"/>
                  <a:cs typeface="Blinker"/>
                  <a:sym typeface="Blinker"/>
                </a:rPr>
                <a:t>7</a:t>
              </a:r>
              <a:endParaRPr sz="6099">
                <a:solidFill>
                  <a:srgbClr val="FFFFFF"/>
                </a:solidFill>
                <a:latin typeface="Blinker"/>
                <a:ea typeface="Blinker"/>
                <a:cs typeface="Blinker"/>
                <a:sym typeface="Blinker"/>
              </a:endParaRPr>
            </a:p>
          </p:txBody>
        </p:sp>
      </p:grpSp>
      <p:sp>
        <p:nvSpPr>
          <p:cNvPr id="721" name="Google Shape;721;p27"/>
          <p:cNvSpPr txBox="1"/>
          <p:nvPr/>
        </p:nvSpPr>
        <p:spPr>
          <a:xfrm>
            <a:off x="2551575" y="1934625"/>
            <a:ext cx="14829600" cy="14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315">
                <a:solidFill>
                  <a:srgbClr val="FFFFFF"/>
                </a:solidFill>
                <a:latin typeface="Blinker"/>
                <a:ea typeface="Blinker"/>
                <a:cs typeface="Blinker"/>
                <a:sym typeface="Blinker"/>
              </a:rPr>
              <a:t>Database Design</a:t>
            </a:r>
            <a:endParaRPr/>
          </a:p>
        </p:txBody>
      </p:sp>
      <p:sp>
        <p:nvSpPr>
          <p:cNvPr id="722" name="Google Shape;722;p27"/>
          <p:cNvSpPr txBox="1"/>
          <p:nvPr/>
        </p:nvSpPr>
        <p:spPr>
          <a:xfrm>
            <a:off x="1586087" y="4476875"/>
            <a:ext cx="7966500" cy="2709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200">
                <a:solidFill>
                  <a:srgbClr val="FFFFFF"/>
                </a:solidFill>
                <a:latin typeface="Arimo"/>
                <a:ea typeface="Arimo"/>
                <a:cs typeface="Arimo"/>
                <a:sym typeface="Arimo"/>
              </a:rPr>
              <a:t>Business Logic</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The Users table ensures secure login with </a:t>
            </a:r>
            <a:r>
              <a:rPr lang="en-US" sz="2200">
                <a:solidFill>
                  <a:srgbClr val="FFFFFF"/>
                </a:solidFill>
                <a:latin typeface="Arimo"/>
                <a:ea typeface="Arimo"/>
                <a:cs typeface="Arimo"/>
                <a:sym typeface="Arimo"/>
              </a:rPr>
              <a:t>encrypted</a:t>
            </a:r>
            <a:r>
              <a:rPr lang="en-US" sz="2200">
                <a:solidFill>
                  <a:srgbClr val="FFFFFF"/>
                </a:solidFill>
                <a:latin typeface="Arimo"/>
                <a:ea typeface="Arimo"/>
                <a:cs typeface="Arimo"/>
                <a:sym typeface="Arimo"/>
              </a:rPr>
              <a:t> passwords and stores user-specific data to customize the fitness </a:t>
            </a:r>
            <a:r>
              <a:rPr lang="en-US" sz="2200">
                <a:solidFill>
                  <a:srgbClr val="FFFFFF"/>
                </a:solidFill>
                <a:latin typeface="Arimo"/>
                <a:ea typeface="Arimo"/>
                <a:cs typeface="Arimo"/>
                <a:sym typeface="Arimo"/>
              </a:rPr>
              <a:t>experience</a:t>
            </a:r>
            <a:r>
              <a:rPr lang="en-US" sz="2200">
                <a:solidFill>
                  <a:srgbClr val="FFFFFF"/>
                </a:solidFill>
                <a:latin typeface="Arimo"/>
                <a:ea typeface="Arimo"/>
                <a:cs typeface="Arimo"/>
                <a:sym typeface="Arimo"/>
              </a:rPr>
              <a:t>.</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Workouts and Exercises tables allow users to log detailed workout data.</a:t>
            </a:r>
            <a:endParaRPr sz="2200">
              <a:solidFill>
                <a:srgbClr val="FFFFFF"/>
              </a:solidFill>
              <a:latin typeface="Arimo"/>
              <a:ea typeface="Arimo"/>
              <a:cs typeface="Arimo"/>
              <a:sym typeface="Arimo"/>
            </a:endParaRPr>
          </a:p>
        </p:txBody>
      </p:sp>
      <p:sp>
        <p:nvSpPr>
          <p:cNvPr id="723" name="Google Shape;723;p27"/>
          <p:cNvSpPr/>
          <p:nvPr/>
        </p:nvSpPr>
        <p:spPr>
          <a:xfrm>
            <a:off x="11931941" y="1190975"/>
            <a:ext cx="1221591" cy="1221591"/>
          </a:xfrm>
          <a:custGeom>
            <a:rect b="b" l="l" r="r" t="t"/>
            <a:pathLst>
              <a:path extrusionOk="0" h="1221591" w="1221591">
                <a:moveTo>
                  <a:pt x="0" y="0"/>
                </a:moveTo>
                <a:lnTo>
                  <a:pt x="1221591" y="0"/>
                </a:lnTo>
                <a:lnTo>
                  <a:pt x="1221591" y="1221591"/>
                </a:lnTo>
                <a:lnTo>
                  <a:pt x="0" y="1221591"/>
                </a:lnTo>
                <a:lnTo>
                  <a:pt x="0" y="0"/>
                </a:lnTo>
                <a:close/>
              </a:path>
            </a:pathLst>
          </a:custGeom>
          <a:blipFill rotWithShape="1">
            <a:blip r:embed="rId3">
              <a:alphaModFix/>
            </a:blip>
            <a:stretch>
              <a:fillRect b="0" l="0" r="0" t="0"/>
            </a:stretch>
          </a:blipFill>
          <a:ln>
            <a:noFill/>
          </a:ln>
        </p:spPr>
      </p:sp>
      <p:sp>
        <p:nvSpPr>
          <p:cNvPr id="724" name="Google Shape;724;p27"/>
          <p:cNvSpPr/>
          <p:nvPr/>
        </p:nvSpPr>
        <p:spPr>
          <a:xfrm>
            <a:off x="331324" y="8726683"/>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sp>
        <p:nvSpPr>
          <p:cNvPr id="725" name="Google Shape;725;p27"/>
          <p:cNvSpPr txBox="1"/>
          <p:nvPr/>
        </p:nvSpPr>
        <p:spPr>
          <a:xfrm>
            <a:off x="9975900" y="4002875"/>
            <a:ext cx="7257000" cy="318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Achievements</a:t>
            </a:r>
            <a:r>
              <a:rPr lang="en-US" sz="2200">
                <a:solidFill>
                  <a:srgbClr val="FFFFFF"/>
                </a:solidFill>
                <a:latin typeface="Arimo"/>
                <a:ea typeface="Arimo"/>
                <a:cs typeface="Arimo"/>
                <a:sym typeface="Arimo"/>
              </a:rPr>
              <a:t>, enabling a</a:t>
            </a:r>
            <a:r>
              <a:rPr lang="en-US" sz="2200">
                <a:solidFill>
                  <a:srgbClr val="FFFFFF"/>
                </a:solidFill>
                <a:latin typeface="Arimo"/>
                <a:ea typeface="Arimo"/>
                <a:cs typeface="Arimo"/>
                <a:sym typeface="Arimo"/>
              </a:rPr>
              <a:t>warding badges, and redeeming points-based rewards, enhancing user engagement and retention.</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Relationships between entities ensure accurate reporting for trends, while constraints validate input to maintain data accuracy.</a:t>
            </a:r>
            <a:endParaRPr sz="2200">
              <a:solidFill>
                <a:srgbClr val="FFFFFF"/>
              </a:solidFill>
              <a:latin typeface="Arimo"/>
              <a:ea typeface="Arimo"/>
              <a:cs typeface="Arimo"/>
              <a:sym typeface="Arimo"/>
            </a:endParaRPr>
          </a:p>
        </p:txBody>
      </p:sp>
      <p:grpSp>
        <p:nvGrpSpPr>
          <p:cNvPr id="726" name="Google Shape;726;p27"/>
          <p:cNvGrpSpPr/>
          <p:nvPr/>
        </p:nvGrpSpPr>
        <p:grpSpPr>
          <a:xfrm>
            <a:off x="1028713" y="151867"/>
            <a:ext cx="16522034" cy="341775"/>
            <a:chOff x="0" y="0"/>
            <a:chExt cx="22029379" cy="455700"/>
          </a:xfrm>
        </p:grpSpPr>
        <p:sp>
          <p:nvSpPr>
            <p:cNvPr id="727" name="Google Shape;727;p27"/>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4">
                <a:alphaModFix/>
              </a:blip>
              <a:stretch>
                <a:fillRect b="0" l="0" r="0" t="0"/>
              </a:stretch>
            </a:blipFill>
            <a:ln>
              <a:noFill/>
            </a:ln>
          </p:spPr>
        </p:sp>
        <p:sp>
          <p:nvSpPr>
            <p:cNvPr id="728" name="Google Shape;728;p27"/>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FitGenius</a:t>
              </a:r>
              <a:endParaRPr/>
            </a:p>
          </p:txBody>
        </p:sp>
        <p:sp>
          <p:nvSpPr>
            <p:cNvPr id="729" name="Google Shape;729;p27"/>
            <p:cNvSpPr txBox="1"/>
            <p:nvPr/>
          </p:nvSpPr>
          <p:spPr>
            <a:xfrm>
              <a:off x="9642021"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lang="en-US" sz="2221">
                  <a:solidFill>
                    <a:srgbClr val="798B65"/>
                  </a:solidFill>
                  <a:latin typeface="Blinker"/>
                  <a:ea typeface="Blinker"/>
                  <a:cs typeface="Blinker"/>
                  <a:sym typeface="Blinker"/>
                </a:rPr>
                <a:t>2024</a:t>
              </a:r>
              <a:endParaRPr/>
            </a:p>
          </p:txBody>
        </p:sp>
        <p:sp>
          <p:nvSpPr>
            <p:cNvPr id="730" name="Google Shape;730;p27"/>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:D</a:t>
              </a:r>
              <a:endParaRPr/>
            </a:p>
          </p:txBody>
        </p:sp>
      </p:grpSp>
      <p:grpSp>
        <p:nvGrpSpPr>
          <p:cNvPr id="731" name="Google Shape;731;p27"/>
          <p:cNvGrpSpPr/>
          <p:nvPr/>
        </p:nvGrpSpPr>
        <p:grpSpPr>
          <a:xfrm>
            <a:off x="12581300" y="8133599"/>
            <a:ext cx="4799882" cy="1433652"/>
            <a:chOff x="0" y="0"/>
            <a:chExt cx="3280624" cy="1047455"/>
          </a:xfrm>
        </p:grpSpPr>
        <p:grpSp>
          <p:nvGrpSpPr>
            <p:cNvPr id="732" name="Google Shape;732;p27"/>
            <p:cNvGrpSpPr/>
            <p:nvPr/>
          </p:nvGrpSpPr>
          <p:grpSpPr>
            <a:xfrm>
              <a:off x="0" y="0"/>
              <a:ext cx="1047455" cy="1047455"/>
              <a:chOff x="0" y="0"/>
              <a:chExt cx="812800" cy="812800"/>
            </a:xfrm>
          </p:grpSpPr>
          <p:sp>
            <p:nvSpPr>
              <p:cNvPr id="733" name="Google Shape;733;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7"/>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735" name="Google Shape;735;p27"/>
            <p:cNvGrpSpPr/>
            <p:nvPr/>
          </p:nvGrpSpPr>
          <p:grpSpPr>
            <a:xfrm>
              <a:off x="372195" y="0"/>
              <a:ext cx="1047455" cy="1047455"/>
              <a:chOff x="0" y="0"/>
              <a:chExt cx="812800" cy="812800"/>
            </a:xfrm>
          </p:grpSpPr>
          <p:sp>
            <p:nvSpPr>
              <p:cNvPr id="736" name="Google Shape;736;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7"/>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738" name="Google Shape;738;p27"/>
            <p:cNvGrpSpPr/>
            <p:nvPr/>
          </p:nvGrpSpPr>
          <p:grpSpPr>
            <a:xfrm>
              <a:off x="744390" y="0"/>
              <a:ext cx="1047455" cy="1047455"/>
              <a:chOff x="0" y="0"/>
              <a:chExt cx="812800" cy="812800"/>
            </a:xfrm>
          </p:grpSpPr>
          <p:sp>
            <p:nvSpPr>
              <p:cNvPr id="739" name="Google Shape;739;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7"/>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741" name="Google Shape;741;p27"/>
            <p:cNvGrpSpPr/>
            <p:nvPr/>
          </p:nvGrpSpPr>
          <p:grpSpPr>
            <a:xfrm>
              <a:off x="1116584" y="0"/>
              <a:ext cx="1047455" cy="1047455"/>
              <a:chOff x="0" y="0"/>
              <a:chExt cx="812800" cy="812800"/>
            </a:xfrm>
          </p:grpSpPr>
          <p:sp>
            <p:nvSpPr>
              <p:cNvPr id="742" name="Google Shape;742;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7"/>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744" name="Google Shape;744;p27"/>
            <p:cNvGrpSpPr/>
            <p:nvPr/>
          </p:nvGrpSpPr>
          <p:grpSpPr>
            <a:xfrm>
              <a:off x="1488779" y="0"/>
              <a:ext cx="1047455" cy="1047455"/>
              <a:chOff x="0" y="0"/>
              <a:chExt cx="812800" cy="812800"/>
            </a:xfrm>
          </p:grpSpPr>
          <p:sp>
            <p:nvSpPr>
              <p:cNvPr id="745" name="Google Shape;745;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7"/>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747" name="Google Shape;747;p27"/>
            <p:cNvGrpSpPr/>
            <p:nvPr/>
          </p:nvGrpSpPr>
          <p:grpSpPr>
            <a:xfrm>
              <a:off x="1860974" y="0"/>
              <a:ext cx="1047455" cy="1047455"/>
              <a:chOff x="0" y="0"/>
              <a:chExt cx="812800" cy="812800"/>
            </a:xfrm>
          </p:grpSpPr>
          <p:sp>
            <p:nvSpPr>
              <p:cNvPr id="748" name="Google Shape;748;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7"/>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750" name="Google Shape;750;p27"/>
            <p:cNvGrpSpPr/>
            <p:nvPr/>
          </p:nvGrpSpPr>
          <p:grpSpPr>
            <a:xfrm>
              <a:off x="2233169" y="0"/>
              <a:ext cx="1047455" cy="1047455"/>
              <a:chOff x="0" y="0"/>
              <a:chExt cx="812800" cy="812800"/>
            </a:xfrm>
          </p:grpSpPr>
          <p:sp>
            <p:nvSpPr>
              <p:cNvPr id="751" name="Google Shape;751;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7"/>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sp>
        <p:nvSpPr>
          <p:cNvPr id="753" name="Google Shape;753;p27"/>
          <p:cNvSpPr/>
          <p:nvPr/>
        </p:nvSpPr>
        <p:spPr>
          <a:xfrm>
            <a:off x="16011316" y="2412575"/>
            <a:ext cx="1221591" cy="1221591"/>
          </a:xfrm>
          <a:custGeom>
            <a:rect b="b" l="l" r="r" t="t"/>
            <a:pathLst>
              <a:path extrusionOk="0" h="1221591" w="1221591">
                <a:moveTo>
                  <a:pt x="0" y="0"/>
                </a:moveTo>
                <a:lnTo>
                  <a:pt x="1221591" y="0"/>
                </a:lnTo>
                <a:lnTo>
                  <a:pt x="1221591" y="1221591"/>
                </a:lnTo>
                <a:lnTo>
                  <a:pt x="0" y="1221591"/>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grpSp>
        <p:nvGrpSpPr>
          <p:cNvPr id="758" name="Google Shape;758;p28"/>
          <p:cNvGrpSpPr/>
          <p:nvPr/>
        </p:nvGrpSpPr>
        <p:grpSpPr>
          <a:xfrm>
            <a:off x="-62" y="493638"/>
            <a:ext cx="18288118" cy="9753856"/>
            <a:chOff x="0" y="-47625"/>
            <a:chExt cx="4816592" cy="2568900"/>
          </a:xfrm>
        </p:grpSpPr>
        <p:sp>
          <p:nvSpPr>
            <p:cNvPr id="759" name="Google Shape;759;p28"/>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8"/>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61" name="Google Shape;761;p28"/>
          <p:cNvGrpSpPr/>
          <p:nvPr/>
        </p:nvGrpSpPr>
        <p:grpSpPr>
          <a:xfrm>
            <a:off x="1028700" y="1757194"/>
            <a:ext cx="1190029" cy="1770877"/>
            <a:chOff x="0" y="0"/>
            <a:chExt cx="1451432" cy="2159870"/>
          </a:xfrm>
        </p:grpSpPr>
        <p:sp>
          <p:nvSpPr>
            <p:cNvPr id="762" name="Google Shape;762;p28"/>
            <p:cNvSpPr/>
            <p:nvPr/>
          </p:nvSpPr>
          <p:spPr>
            <a:xfrm>
              <a:off x="0" y="0"/>
              <a:ext cx="1451432" cy="2159870"/>
            </a:xfrm>
            <a:custGeom>
              <a:rect b="b" l="l" r="r" t="t"/>
              <a:pathLst>
                <a:path extrusionOk="0" h="2159870" w="1451432">
                  <a:moveTo>
                    <a:pt x="725716" y="0"/>
                  </a:moveTo>
                  <a:cubicBezTo>
                    <a:pt x="324914" y="0"/>
                    <a:pt x="0" y="483503"/>
                    <a:pt x="0" y="1079935"/>
                  </a:cubicBezTo>
                  <a:cubicBezTo>
                    <a:pt x="0" y="1676366"/>
                    <a:pt x="324914" y="2159870"/>
                    <a:pt x="725716" y="2159870"/>
                  </a:cubicBezTo>
                  <a:cubicBezTo>
                    <a:pt x="1126518" y="2159870"/>
                    <a:pt x="1451432" y="1676366"/>
                    <a:pt x="1451432" y="1079935"/>
                  </a:cubicBezTo>
                  <a:cubicBezTo>
                    <a:pt x="1451432" y="483503"/>
                    <a:pt x="1126518" y="0"/>
                    <a:pt x="725716"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8"/>
            <p:cNvSpPr txBox="1"/>
            <p:nvPr/>
          </p:nvSpPr>
          <p:spPr>
            <a:xfrm>
              <a:off x="136072" y="78663"/>
              <a:ext cx="1179300" cy="1878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6"/>
                </a:lnSpc>
                <a:spcBef>
                  <a:spcPts val="0"/>
                </a:spcBef>
                <a:spcAft>
                  <a:spcPts val="0"/>
                </a:spcAft>
                <a:buNone/>
              </a:pPr>
              <a:r>
                <a:rPr b="0" i="0" lang="en-US" sz="6099" u="none" cap="none" strike="noStrike">
                  <a:solidFill>
                    <a:srgbClr val="FFFFFF"/>
                  </a:solidFill>
                  <a:latin typeface="Blinker"/>
                  <a:ea typeface="Blinker"/>
                  <a:cs typeface="Blinker"/>
                  <a:sym typeface="Blinker"/>
                </a:rPr>
                <a:t>0</a:t>
              </a:r>
              <a:r>
                <a:rPr lang="en-US" sz="6099">
                  <a:solidFill>
                    <a:srgbClr val="FFFFFF"/>
                  </a:solidFill>
                  <a:latin typeface="Blinker"/>
                  <a:ea typeface="Blinker"/>
                  <a:cs typeface="Blinker"/>
                  <a:sym typeface="Blinker"/>
                </a:rPr>
                <a:t>7</a:t>
              </a:r>
              <a:endParaRPr sz="6099">
                <a:solidFill>
                  <a:srgbClr val="FFFFFF"/>
                </a:solidFill>
                <a:latin typeface="Blinker"/>
                <a:ea typeface="Blinker"/>
                <a:cs typeface="Blinker"/>
                <a:sym typeface="Blinker"/>
              </a:endParaRPr>
            </a:p>
          </p:txBody>
        </p:sp>
      </p:grpSp>
      <p:sp>
        <p:nvSpPr>
          <p:cNvPr id="764" name="Google Shape;764;p28"/>
          <p:cNvSpPr txBox="1"/>
          <p:nvPr/>
        </p:nvSpPr>
        <p:spPr>
          <a:xfrm>
            <a:off x="2551575" y="1934625"/>
            <a:ext cx="14829600" cy="14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315">
                <a:solidFill>
                  <a:srgbClr val="FFFFFF"/>
                </a:solidFill>
                <a:latin typeface="Blinker"/>
                <a:ea typeface="Blinker"/>
                <a:cs typeface="Blinker"/>
                <a:sym typeface="Blinker"/>
              </a:rPr>
              <a:t>Database Design</a:t>
            </a:r>
            <a:endParaRPr/>
          </a:p>
        </p:txBody>
      </p:sp>
      <p:sp>
        <p:nvSpPr>
          <p:cNvPr id="765" name="Google Shape;765;p28"/>
          <p:cNvSpPr txBox="1"/>
          <p:nvPr/>
        </p:nvSpPr>
        <p:spPr>
          <a:xfrm>
            <a:off x="2222100" y="3913875"/>
            <a:ext cx="4699800" cy="3137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200">
                <a:solidFill>
                  <a:srgbClr val="FFFFFF"/>
                </a:solidFill>
                <a:latin typeface="Arimo"/>
                <a:ea typeface="Arimo"/>
                <a:cs typeface="Arimo"/>
                <a:sym typeface="Arimo"/>
              </a:rPr>
              <a:t>Queries</a:t>
            </a:r>
            <a:endParaRPr b="1"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Retrieve User Details</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Update User Profile</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Log a Workout</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Retrieve Workout History</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Get Weekly Workout Summary</a:t>
            </a:r>
            <a:endParaRPr sz="2200">
              <a:solidFill>
                <a:schemeClr val="lt1"/>
              </a:solidFill>
              <a:latin typeface="Arimo"/>
              <a:ea typeface="Arimo"/>
              <a:cs typeface="Arimo"/>
              <a:sym typeface="Arimo"/>
            </a:endParaRPr>
          </a:p>
          <a:p>
            <a:pPr indent="0" lvl="0" marL="0" marR="0" rtl="0" algn="l">
              <a:lnSpc>
                <a:spcPct val="140000"/>
              </a:lnSpc>
              <a:spcBef>
                <a:spcPts val="0"/>
              </a:spcBef>
              <a:spcAft>
                <a:spcPts val="0"/>
              </a:spcAft>
              <a:buNone/>
            </a:pPr>
            <a:r>
              <a:t/>
            </a:r>
            <a:endParaRPr sz="1900">
              <a:solidFill>
                <a:srgbClr val="FFFFFF"/>
              </a:solidFill>
              <a:latin typeface="Arimo"/>
              <a:ea typeface="Arimo"/>
              <a:cs typeface="Arimo"/>
              <a:sym typeface="Arimo"/>
            </a:endParaRPr>
          </a:p>
        </p:txBody>
      </p:sp>
      <p:sp>
        <p:nvSpPr>
          <p:cNvPr id="766" name="Google Shape;766;p28"/>
          <p:cNvSpPr/>
          <p:nvPr/>
        </p:nvSpPr>
        <p:spPr>
          <a:xfrm>
            <a:off x="12077966" y="1077375"/>
            <a:ext cx="1221591" cy="1221591"/>
          </a:xfrm>
          <a:custGeom>
            <a:rect b="b" l="l" r="r" t="t"/>
            <a:pathLst>
              <a:path extrusionOk="0" h="1221591" w="1221591">
                <a:moveTo>
                  <a:pt x="0" y="0"/>
                </a:moveTo>
                <a:lnTo>
                  <a:pt x="1221591" y="0"/>
                </a:lnTo>
                <a:lnTo>
                  <a:pt x="1221591" y="1221591"/>
                </a:lnTo>
                <a:lnTo>
                  <a:pt x="0" y="1221591"/>
                </a:lnTo>
                <a:lnTo>
                  <a:pt x="0" y="0"/>
                </a:lnTo>
                <a:close/>
              </a:path>
            </a:pathLst>
          </a:custGeom>
          <a:blipFill rotWithShape="1">
            <a:blip r:embed="rId3">
              <a:alphaModFix/>
            </a:blip>
            <a:stretch>
              <a:fillRect b="0" l="0" r="0" t="0"/>
            </a:stretch>
          </a:blipFill>
          <a:ln>
            <a:noFill/>
          </a:ln>
        </p:spPr>
      </p:sp>
      <p:sp>
        <p:nvSpPr>
          <p:cNvPr id="767" name="Google Shape;767;p28"/>
          <p:cNvSpPr/>
          <p:nvPr/>
        </p:nvSpPr>
        <p:spPr>
          <a:xfrm>
            <a:off x="890224" y="5808995"/>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pic>
        <p:nvPicPr>
          <p:cNvPr id="768" name="Google Shape;768;p28"/>
          <p:cNvPicPr preferRelativeResize="0"/>
          <p:nvPr/>
        </p:nvPicPr>
        <p:blipFill>
          <a:blip r:embed="rId4">
            <a:alphaModFix/>
          </a:blip>
          <a:stretch>
            <a:fillRect/>
          </a:stretch>
        </p:blipFill>
        <p:spPr>
          <a:xfrm>
            <a:off x="1056263" y="9085250"/>
            <a:ext cx="4518750" cy="482000"/>
          </a:xfrm>
          <a:prstGeom prst="rect">
            <a:avLst/>
          </a:prstGeom>
          <a:noFill/>
          <a:ln>
            <a:noFill/>
          </a:ln>
        </p:spPr>
      </p:pic>
      <p:sp>
        <p:nvSpPr>
          <p:cNvPr id="769" name="Google Shape;769;p28"/>
          <p:cNvSpPr txBox="1"/>
          <p:nvPr/>
        </p:nvSpPr>
        <p:spPr>
          <a:xfrm>
            <a:off x="7408345" y="4320125"/>
            <a:ext cx="4518900" cy="1626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View Progress Over Time</a:t>
            </a:r>
            <a:endParaRPr sz="2200">
              <a:solidFill>
                <a:srgbClr val="FFFFFF"/>
              </a:solidFill>
              <a:latin typeface="Arimo"/>
              <a:ea typeface="Arimo"/>
              <a:cs typeface="Arimo"/>
              <a:sym typeface="Arimo"/>
            </a:endParaRPr>
          </a:p>
          <a:p>
            <a:pPr indent="-368300" lvl="0" marL="457200" rtl="0" algn="l">
              <a:lnSpc>
                <a:spcPct val="114000"/>
              </a:lnSpc>
              <a:spcBef>
                <a:spcPts val="0"/>
              </a:spcBef>
              <a:spcAft>
                <a:spcPts val="0"/>
              </a:spcAft>
              <a:buClr>
                <a:schemeClr val="lt1"/>
              </a:buClr>
              <a:buSzPts val="2200"/>
              <a:buFont typeface="Arimo"/>
              <a:buChar char="●"/>
            </a:pPr>
            <a:r>
              <a:rPr lang="en-US" sz="2200">
                <a:solidFill>
                  <a:schemeClr val="lt1"/>
                </a:solidFill>
                <a:latin typeface="Arimo"/>
                <a:ea typeface="Arimo"/>
                <a:cs typeface="Arimo"/>
                <a:sym typeface="Arimo"/>
              </a:rPr>
              <a:t>Retrieve User Achievements</a:t>
            </a:r>
            <a:endParaRPr sz="2200">
              <a:solidFill>
                <a:schemeClr val="lt1"/>
              </a:solidFill>
              <a:latin typeface="Arimo"/>
              <a:ea typeface="Arimo"/>
              <a:cs typeface="Arimo"/>
              <a:sym typeface="Arimo"/>
            </a:endParaRPr>
          </a:p>
          <a:p>
            <a:pPr indent="0" lvl="0" marL="0" marR="0" rtl="0" algn="l">
              <a:lnSpc>
                <a:spcPct val="140000"/>
              </a:lnSpc>
              <a:spcBef>
                <a:spcPts val="0"/>
              </a:spcBef>
              <a:spcAft>
                <a:spcPts val="0"/>
              </a:spcAft>
              <a:buNone/>
            </a:pPr>
            <a:r>
              <a:t/>
            </a:r>
            <a:endParaRPr sz="1900">
              <a:solidFill>
                <a:srgbClr val="FFFFFF"/>
              </a:solidFill>
              <a:latin typeface="Arimo"/>
              <a:ea typeface="Arimo"/>
              <a:cs typeface="Arimo"/>
              <a:sym typeface="Arimo"/>
            </a:endParaRPr>
          </a:p>
        </p:txBody>
      </p:sp>
      <p:grpSp>
        <p:nvGrpSpPr>
          <p:cNvPr id="770" name="Google Shape;770;p28"/>
          <p:cNvGrpSpPr/>
          <p:nvPr/>
        </p:nvGrpSpPr>
        <p:grpSpPr>
          <a:xfrm>
            <a:off x="1028713" y="151867"/>
            <a:ext cx="16522034" cy="341775"/>
            <a:chOff x="0" y="0"/>
            <a:chExt cx="22029379" cy="455700"/>
          </a:xfrm>
        </p:grpSpPr>
        <p:sp>
          <p:nvSpPr>
            <p:cNvPr id="771" name="Google Shape;771;p28"/>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5">
                <a:alphaModFix/>
              </a:blip>
              <a:stretch>
                <a:fillRect b="0" l="0" r="0" t="0"/>
              </a:stretch>
            </a:blipFill>
            <a:ln>
              <a:noFill/>
            </a:ln>
          </p:spPr>
        </p:sp>
        <p:sp>
          <p:nvSpPr>
            <p:cNvPr id="772" name="Google Shape;772;p28"/>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FitGenius</a:t>
              </a:r>
              <a:endParaRPr/>
            </a:p>
          </p:txBody>
        </p:sp>
        <p:sp>
          <p:nvSpPr>
            <p:cNvPr id="773" name="Google Shape;773;p28"/>
            <p:cNvSpPr txBox="1"/>
            <p:nvPr/>
          </p:nvSpPr>
          <p:spPr>
            <a:xfrm>
              <a:off x="9642021"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lang="en-US" sz="2221">
                  <a:solidFill>
                    <a:srgbClr val="798B65"/>
                  </a:solidFill>
                  <a:latin typeface="Blinker"/>
                  <a:ea typeface="Blinker"/>
                  <a:cs typeface="Blinker"/>
                  <a:sym typeface="Blinker"/>
                </a:rPr>
                <a:t>2024</a:t>
              </a:r>
              <a:endParaRPr/>
            </a:p>
          </p:txBody>
        </p:sp>
        <p:sp>
          <p:nvSpPr>
            <p:cNvPr id="774" name="Google Shape;774;p28"/>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:D</a:t>
              </a:r>
              <a:endParaRPr/>
            </a:p>
          </p:txBody>
        </p:sp>
      </p:grpSp>
      <p:grpSp>
        <p:nvGrpSpPr>
          <p:cNvPr id="775" name="Google Shape;775;p28"/>
          <p:cNvGrpSpPr/>
          <p:nvPr/>
        </p:nvGrpSpPr>
        <p:grpSpPr>
          <a:xfrm>
            <a:off x="12581300" y="8133599"/>
            <a:ext cx="4799882" cy="1433652"/>
            <a:chOff x="0" y="0"/>
            <a:chExt cx="3280624" cy="1047455"/>
          </a:xfrm>
        </p:grpSpPr>
        <p:grpSp>
          <p:nvGrpSpPr>
            <p:cNvPr id="776" name="Google Shape;776;p28"/>
            <p:cNvGrpSpPr/>
            <p:nvPr/>
          </p:nvGrpSpPr>
          <p:grpSpPr>
            <a:xfrm>
              <a:off x="0" y="0"/>
              <a:ext cx="1047455" cy="1047455"/>
              <a:chOff x="0" y="0"/>
              <a:chExt cx="812800" cy="812800"/>
            </a:xfrm>
          </p:grpSpPr>
          <p:sp>
            <p:nvSpPr>
              <p:cNvPr id="777" name="Google Shape;777;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779" name="Google Shape;779;p28"/>
            <p:cNvGrpSpPr/>
            <p:nvPr/>
          </p:nvGrpSpPr>
          <p:grpSpPr>
            <a:xfrm>
              <a:off x="372195" y="0"/>
              <a:ext cx="1047455" cy="1047455"/>
              <a:chOff x="0" y="0"/>
              <a:chExt cx="812800" cy="812800"/>
            </a:xfrm>
          </p:grpSpPr>
          <p:sp>
            <p:nvSpPr>
              <p:cNvPr id="780" name="Google Shape;780;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782" name="Google Shape;782;p28"/>
            <p:cNvGrpSpPr/>
            <p:nvPr/>
          </p:nvGrpSpPr>
          <p:grpSpPr>
            <a:xfrm>
              <a:off x="744390" y="0"/>
              <a:ext cx="1047455" cy="1047455"/>
              <a:chOff x="0" y="0"/>
              <a:chExt cx="812800" cy="812800"/>
            </a:xfrm>
          </p:grpSpPr>
          <p:sp>
            <p:nvSpPr>
              <p:cNvPr id="783" name="Google Shape;783;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785" name="Google Shape;785;p28"/>
            <p:cNvGrpSpPr/>
            <p:nvPr/>
          </p:nvGrpSpPr>
          <p:grpSpPr>
            <a:xfrm>
              <a:off x="1116584" y="0"/>
              <a:ext cx="1047455" cy="1047455"/>
              <a:chOff x="0" y="0"/>
              <a:chExt cx="812800" cy="812800"/>
            </a:xfrm>
          </p:grpSpPr>
          <p:sp>
            <p:nvSpPr>
              <p:cNvPr id="786" name="Google Shape;786;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788" name="Google Shape;788;p28"/>
            <p:cNvGrpSpPr/>
            <p:nvPr/>
          </p:nvGrpSpPr>
          <p:grpSpPr>
            <a:xfrm>
              <a:off x="1488779" y="0"/>
              <a:ext cx="1047455" cy="1047455"/>
              <a:chOff x="0" y="0"/>
              <a:chExt cx="812800" cy="812800"/>
            </a:xfrm>
          </p:grpSpPr>
          <p:sp>
            <p:nvSpPr>
              <p:cNvPr id="789" name="Google Shape;789;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791" name="Google Shape;791;p28"/>
            <p:cNvGrpSpPr/>
            <p:nvPr/>
          </p:nvGrpSpPr>
          <p:grpSpPr>
            <a:xfrm>
              <a:off x="1860974" y="0"/>
              <a:ext cx="1047455" cy="1047455"/>
              <a:chOff x="0" y="0"/>
              <a:chExt cx="812800" cy="812800"/>
            </a:xfrm>
          </p:grpSpPr>
          <p:sp>
            <p:nvSpPr>
              <p:cNvPr id="792" name="Google Shape;792;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794" name="Google Shape;794;p28"/>
            <p:cNvGrpSpPr/>
            <p:nvPr/>
          </p:nvGrpSpPr>
          <p:grpSpPr>
            <a:xfrm>
              <a:off x="2233169" y="0"/>
              <a:ext cx="1047455" cy="1047455"/>
              <a:chOff x="0" y="0"/>
              <a:chExt cx="812800" cy="812800"/>
            </a:xfrm>
          </p:grpSpPr>
          <p:sp>
            <p:nvSpPr>
              <p:cNvPr id="795" name="Google Shape;795;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sp>
        <p:nvSpPr>
          <p:cNvPr id="797" name="Google Shape;797;p28"/>
          <p:cNvSpPr/>
          <p:nvPr/>
        </p:nvSpPr>
        <p:spPr>
          <a:xfrm>
            <a:off x="9614174" y="7613170"/>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sp>
        <p:nvSpPr>
          <p:cNvPr id="798" name="Google Shape;798;p28"/>
          <p:cNvSpPr/>
          <p:nvPr/>
        </p:nvSpPr>
        <p:spPr>
          <a:xfrm>
            <a:off x="16159591" y="2917400"/>
            <a:ext cx="1221591" cy="1221591"/>
          </a:xfrm>
          <a:custGeom>
            <a:rect b="b" l="l" r="r" t="t"/>
            <a:pathLst>
              <a:path extrusionOk="0" h="1221591" w="1221591">
                <a:moveTo>
                  <a:pt x="0" y="0"/>
                </a:moveTo>
                <a:lnTo>
                  <a:pt x="1221591" y="0"/>
                </a:lnTo>
                <a:lnTo>
                  <a:pt x="1221591" y="1221591"/>
                </a:lnTo>
                <a:lnTo>
                  <a:pt x="0" y="1221591"/>
                </a:lnTo>
                <a:lnTo>
                  <a:pt x="0" y="0"/>
                </a:lnTo>
                <a:close/>
              </a:path>
            </a:pathLst>
          </a:custGeom>
          <a:blipFill rotWithShape="1">
            <a:blip r:embed="rId3">
              <a:alphaModFix/>
            </a:blip>
            <a:stretch>
              <a:fillRect b="0" l="0" r="0" t="0"/>
            </a:stretch>
          </a:blipFill>
          <a:ln>
            <a:noFill/>
          </a:ln>
        </p:spPr>
      </p:sp>
      <p:sp>
        <p:nvSpPr>
          <p:cNvPr id="799" name="Google Shape;799;p28"/>
          <p:cNvSpPr/>
          <p:nvPr/>
        </p:nvSpPr>
        <p:spPr>
          <a:xfrm>
            <a:off x="13616041" y="4809300"/>
            <a:ext cx="1221591" cy="1221591"/>
          </a:xfrm>
          <a:custGeom>
            <a:rect b="b" l="l" r="r" t="t"/>
            <a:pathLst>
              <a:path extrusionOk="0" h="1221591" w="1221591">
                <a:moveTo>
                  <a:pt x="0" y="0"/>
                </a:moveTo>
                <a:lnTo>
                  <a:pt x="1221591" y="0"/>
                </a:lnTo>
                <a:lnTo>
                  <a:pt x="1221591" y="1221591"/>
                </a:lnTo>
                <a:lnTo>
                  <a:pt x="0" y="1221591"/>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grpSp>
        <p:nvGrpSpPr>
          <p:cNvPr id="804" name="Google Shape;804;p29"/>
          <p:cNvGrpSpPr/>
          <p:nvPr/>
        </p:nvGrpSpPr>
        <p:grpSpPr>
          <a:xfrm>
            <a:off x="-62" y="493638"/>
            <a:ext cx="18288118" cy="9753856"/>
            <a:chOff x="0" y="-47625"/>
            <a:chExt cx="4816592" cy="2568900"/>
          </a:xfrm>
        </p:grpSpPr>
        <p:sp>
          <p:nvSpPr>
            <p:cNvPr id="805" name="Google Shape;805;p29"/>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9"/>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07" name="Google Shape;807;p29"/>
          <p:cNvGrpSpPr/>
          <p:nvPr/>
        </p:nvGrpSpPr>
        <p:grpSpPr>
          <a:xfrm>
            <a:off x="1028700" y="1757194"/>
            <a:ext cx="1190029" cy="1770877"/>
            <a:chOff x="0" y="0"/>
            <a:chExt cx="1451432" cy="2159870"/>
          </a:xfrm>
        </p:grpSpPr>
        <p:sp>
          <p:nvSpPr>
            <p:cNvPr id="808" name="Google Shape;808;p29"/>
            <p:cNvSpPr/>
            <p:nvPr/>
          </p:nvSpPr>
          <p:spPr>
            <a:xfrm>
              <a:off x="0" y="0"/>
              <a:ext cx="1451432" cy="2159870"/>
            </a:xfrm>
            <a:custGeom>
              <a:rect b="b" l="l" r="r" t="t"/>
              <a:pathLst>
                <a:path extrusionOk="0" h="2159870" w="1451432">
                  <a:moveTo>
                    <a:pt x="725716" y="0"/>
                  </a:moveTo>
                  <a:cubicBezTo>
                    <a:pt x="324914" y="0"/>
                    <a:pt x="0" y="483503"/>
                    <a:pt x="0" y="1079935"/>
                  </a:cubicBezTo>
                  <a:cubicBezTo>
                    <a:pt x="0" y="1676366"/>
                    <a:pt x="324914" y="2159870"/>
                    <a:pt x="725716" y="2159870"/>
                  </a:cubicBezTo>
                  <a:cubicBezTo>
                    <a:pt x="1126518" y="2159870"/>
                    <a:pt x="1451432" y="1676366"/>
                    <a:pt x="1451432" y="1079935"/>
                  </a:cubicBezTo>
                  <a:cubicBezTo>
                    <a:pt x="1451432" y="483503"/>
                    <a:pt x="1126518" y="0"/>
                    <a:pt x="725716"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9"/>
            <p:cNvSpPr txBox="1"/>
            <p:nvPr/>
          </p:nvSpPr>
          <p:spPr>
            <a:xfrm>
              <a:off x="136072" y="78663"/>
              <a:ext cx="1179300" cy="1878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6"/>
                </a:lnSpc>
                <a:spcBef>
                  <a:spcPts val="0"/>
                </a:spcBef>
                <a:spcAft>
                  <a:spcPts val="0"/>
                </a:spcAft>
                <a:buNone/>
              </a:pPr>
              <a:r>
                <a:rPr b="0" i="0" lang="en-US" sz="6099" u="none" cap="none" strike="noStrike">
                  <a:solidFill>
                    <a:srgbClr val="FFFFFF"/>
                  </a:solidFill>
                  <a:latin typeface="Blinker"/>
                  <a:ea typeface="Blinker"/>
                  <a:cs typeface="Blinker"/>
                  <a:sym typeface="Blinker"/>
                </a:rPr>
                <a:t>0</a:t>
              </a:r>
              <a:r>
                <a:rPr lang="en-US" sz="6099">
                  <a:solidFill>
                    <a:srgbClr val="FFFFFF"/>
                  </a:solidFill>
                  <a:latin typeface="Blinker"/>
                  <a:ea typeface="Blinker"/>
                  <a:cs typeface="Blinker"/>
                  <a:sym typeface="Blinker"/>
                </a:rPr>
                <a:t>8</a:t>
              </a:r>
              <a:endParaRPr sz="6099">
                <a:solidFill>
                  <a:srgbClr val="FFFFFF"/>
                </a:solidFill>
                <a:latin typeface="Blinker"/>
                <a:ea typeface="Blinker"/>
                <a:cs typeface="Blinker"/>
                <a:sym typeface="Blinker"/>
              </a:endParaRPr>
            </a:p>
          </p:txBody>
        </p:sp>
      </p:grpSp>
      <p:sp>
        <p:nvSpPr>
          <p:cNvPr id="810" name="Google Shape;810;p29"/>
          <p:cNvSpPr txBox="1"/>
          <p:nvPr/>
        </p:nvSpPr>
        <p:spPr>
          <a:xfrm>
            <a:off x="2551575" y="1934625"/>
            <a:ext cx="14829600" cy="14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315">
                <a:solidFill>
                  <a:srgbClr val="FFFFFF"/>
                </a:solidFill>
                <a:latin typeface="Blinker"/>
                <a:ea typeface="Blinker"/>
                <a:cs typeface="Blinker"/>
                <a:sym typeface="Blinker"/>
              </a:rPr>
              <a:t>Security </a:t>
            </a:r>
            <a:r>
              <a:rPr lang="en-US" sz="9315">
                <a:solidFill>
                  <a:srgbClr val="FFFFFF"/>
                </a:solidFill>
                <a:latin typeface="Blinker"/>
                <a:ea typeface="Blinker"/>
                <a:cs typeface="Blinker"/>
                <a:sym typeface="Blinker"/>
              </a:rPr>
              <a:t>Considerations</a:t>
            </a:r>
            <a:endParaRPr/>
          </a:p>
        </p:txBody>
      </p:sp>
      <p:sp>
        <p:nvSpPr>
          <p:cNvPr id="811" name="Google Shape;811;p29"/>
          <p:cNvSpPr txBox="1"/>
          <p:nvPr/>
        </p:nvSpPr>
        <p:spPr>
          <a:xfrm>
            <a:off x="2551575" y="3855275"/>
            <a:ext cx="6159900" cy="2955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400">
                <a:solidFill>
                  <a:schemeClr val="accent4"/>
                </a:solidFill>
              </a:rPr>
              <a:t>User Concerns:</a:t>
            </a:r>
            <a:endParaRPr b="1" sz="2400">
              <a:solidFill>
                <a:schemeClr val="accent4"/>
              </a:solidFill>
            </a:endParaRPr>
          </a:p>
          <a:p>
            <a:pPr indent="0" lvl="0" marL="0" marR="0" rtl="0" algn="l">
              <a:lnSpc>
                <a:spcPct val="140000"/>
              </a:lnSpc>
              <a:spcBef>
                <a:spcPts val="0"/>
              </a:spcBef>
              <a:spcAft>
                <a:spcPts val="0"/>
              </a:spcAft>
              <a:buNone/>
            </a:pPr>
            <a:r>
              <a:t/>
            </a:r>
            <a:endParaRPr sz="2400">
              <a:solidFill>
                <a:schemeClr val="accent4"/>
              </a:solidFill>
            </a:endParaRPr>
          </a:p>
          <a:p>
            <a:pPr indent="-381000" lvl="0" marL="457200" marR="0" rtl="0" algn="l">
              <a:lnSpc>
                <a:spcPct val="140000"/>
              </a:lnSpc>
              <a:spcBef>
                <a:spcPts val="0"/>
              </a:spcBef>
              <a:spcAft>
                <a:spcPts val="0"/>
              </a:spcAft>
              <a:buClr>
                <a:schemeClr val="accent4"/>
              </a:buClr>
              <a:buSzPts val="2400"/>
              <a:buChar char="-"/>
            </a:pPr>
            <a:r>
              <a:rPr lang="en-US" sz="2400">
                <a:solidFill>
                  <a:schemeClr val="accent4"/>
                </a:solidFill>
              </a:rPr>
              <a:t>Comply with HIPAA policies</a:t>
            </a:r>
            <a:endParaRPr sz="2400">
              <a:solidFill>
                <a:schemeClr val="accent4"/>
              </a:solidFill>
            </a:endParaRPr>
          </a:p>
          <a:p>
            <a:pPr indent="-381000" lvl="0" marL="457200" marR="0" rtl="0" algn="l">
              <a:lnSpc>
                <a:spcPct val="140000"/>
              </a:lnSpc>
              <a:spcBef>
                <a:spcPts val="0"/>
              </a:spcBef>
              <a:spcAft>
                <a:spcPts val="0"/>
              </a:spcAft>
              <a:buClr>
                <a:schemeClr val="accent4"/>
              </a:buClr>
              <a:buSzPts val="2400"/>
              <a:buChar char="-"/>
            </a:pPr>
            <a:r>
              <a:rPr lang="en-US" sz="2400">
                <a:solidFill>
                  <a:schemeClr val="accent4"/>
                </a:solidFill>
              </a:rPr>
              <a:t>Privacy Policy for </a:t>
            </a:r>
            <a:r>
              <a:rPr lang="en-US" sz="2400">
                <a:solidFill>
                  <a:schemeClr val="accent4"/>
                </a:solidFill>
              </a:rPr>
              <a:t>transparency</a:t>
            </a:r>
            <a:r>
              <a:rPr lang="en-US" sz="2400">
                <a:solidFill>
                  <a:schemeClr val="accent4"/>
                </a:solidFill>
              </a:rPr>
              <a:t> with users</a:t>
            </a:r>
            <a:endParaRPr sz="2400">
              <a:solidFill>
                <a:schemeClr val="accent4"/>
              </a:solidFill>
            </a:endParaRPr>
          </a:p>
          <a:p>
            <a:pPr indent="-381000" lvl="0" marL="457200" marR="0" rtl="0" algn="l">
              <a:lnSpc>
                <a:spcPct val="140000"/>
              </a:lnSpc>
              <a:spcBef>
                <a:spcPts val="0"/>
              </a:spcBef>
              <a:spcAft>
                <a:spcPts val="0"/>
              </a:spcAft>
              <a:buClr>
                <a:schemeClr val="accent4"/>
              </a:buClr>
              <a:buSzPts val="2400"/>
              <a:buChar char="-"/>
            </a:pPr>
            <a:r>
              <a:rPr lang="en-US" sz="2400">
                <a:solidFill>
                  <a:schemeClr val="accent4"/>
                </a:solidFill>
              </a:rPr>
              <a:t>Upload user data with user consent</a:t>
            </a:r>
            <a:endParaRPr sz="2400">
              <a:solidFill>
                <a:schemeClr val="accent4"/>
              </a:solidFill>
            </a:endParaRPr>
          </a:p>
          <a:p>
            <a:pPr indent="-381000" lvl="0" marL="457200" marR="0" rtl="0" algn="l">
              <a:lnSpc>
                <a:spcPct val="140000"/>
              </a:lnSpc>
              <a:spcBef>
                <a:spcPts val="0"/>
              </a:spcBef>
              <a:spcAft>
                <a:spcPts val="0"/>
              </a:spcAft>
              <a:buClr>
                <a:schemeClr val="accent4"/>
              </a:buClr>
              <a:buSzPts val="2400"/>
              <a:buChar char="-"/>
            </a:pPr>
            <a:r>
              <a:rPr lang="en-US" sz="2400">
                <a:solidFill>
                  <a:schemeClr val="accent4"/>
                </a:solidFill>
              </a:rPr>
              <a:t>Store processed as </a:t>
            </a:r>
            <a:r>
              <a:rPr lang="en-US" sz="2400">
                <a:solidFill>
                  <a:schemeClr val="accent4"/>
                </a:solidFill>
              </a:rPr>
              <a:t>opposed</a:t>
            </a:r>
            <a:r>
              <a:rPr lang="en-US" sz="2400">
                <a:solidFill>
                  <a:schemeClr val="accent4"/>
                </a:solidFill>
              </a:rPr>
              <a:t> to raw data</a:t>
            </a:r>
            <a:endParaRPr sz="2400">
              <a:solidFill>
                <a:schemeClr val="accent4"/>
              </a:solidFill>
            </a:endParaRPr>
          </a:p>
        </p:txBody>
      </p:sp>
      <p:sp>
        <p:nvSpPr>
          <p:cNvPr id="812" name="Google Shape;812;p29"/>
          <p:cNvSpPr/>
          <p:nvPr/>
        </p:nvSpPr>
        <p:spPr>
          <a:xfrm>
            <a:off x="10503941" y="1028700"/>
            <a:ext cx="1221591" cy="1221591"/>
          </a:xfrm>
          <a:custGeom>
            <a:rect b="b" l="l" r="r" t="t"/>
            <a:pathLst>
              <a:path extrusionOk="0" h="1221591" w="1221591">
                <a:moveTo>
                  <a:pt x="0" y="0"/>
                </a:moveTo>
                <a:lnTo>
                  <a:pt x="1221591" y="0"/>
                </a:lnTo>
                <a:lnTo>
                  <a:pt x="1221591" y="1221591"/>
                </a:lnTo>
                <a:lnTo>
                  <a:pt x="0" y="1221591"/>
                </a:lnTo>
                <a:lnTo>
                  <a:pt x="0" y="0"/>
                </a:lnTo>
                <a:close/>
              </a:path>
            </a:pathLst>
          </a:custGeom>
          <a:blipFill rotWithShape="1">
            <a:blip r:embed="rId3">
              <a:alphaModFix/>
            </a:blip>
            <a:stretch>
              <a:fillRect b="0" l="0" r="0" t="0"/>
            </a:stretch>
          </a:blipFill>
          <a:ln>
            <a:noFill/>
          </a:ln>
        </p:spPr>
      </p:sp>
      <p:sp>
        <p:nvSpPr>
          <p:cNvPr id="813" name="Google Shape;813;p29"/>
          <p:cNvSpPr/>
          <p:nvPr/>
        </p:nvSpPr>
        <p:spPr>
          <a:xfrm>
            <a:off x="890224" y="5808995"/>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pic>
        <p:nvPicPr>
          <p:cNvPr id="814" name="Google Shape;814;p29"/>
          <p:cNvPicPr preferRelativeResize="0"/>
          <p:nvPr/>
        </p:nvPicPr>
        <p:blipFill>
          <a:blip r:embed="rId4">
            <a:alphaModFix/>
          </a:blip>
          <a:stretch>
            <a:fillRect/>
          </a:stretch>
        </p:blipFill>
        <p:spPr>
          <a:xfrm>
            <a:off x="1056263" y="9085250"/>
            <a:ext cx="4518750" cy="482000"/>
          </a:xfrm>
          <a:prstGeom prst="rect">
            <a:avLst/>
          </a:prstGeom>
          <a:noFill/>
          <a:ln>
            <a:noFill/>
          </a:ln>
        </p:spPr>
      </p:pic>
      <p:grpSp>
        <p:nvGrpSpPr>
          <p:cNvPr id="815" name="Google Shape;815;p29"/>
          <p:cNvGrpSpPr/>
          <p:nvPr/>
        </p:nvGrpSpPr>
        <p:grpSpPr>
          <a:xfrm>
            <a:off x="1028713" y="151867"/>
            <a:ext cx="16522034" cy="341775"/>
            <a:chOff x="0" y="0"/>
            <a:chExt cx="22029379" cy="455700"/>
          </a:xfrm>
        </p:grpSpPr>
        <p:sp>
          <p:nvSpPr>
            <p:cNvPr id="816" name="Google Shape;816;p29"/>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5">
                <a:alphaModFix/>
              </a:blip>
              <a:stretch>
                <a:fillRect b="0" l="0" r="0" t="0"/>
              </a:stretch>
            </a:blipFill>
            <a:ln>
              <a:noFill/>
            </a:ln>
          </p:spPr>
        </p:sp>
        <p:sp>
          <p:nvSpPr>
            <p:cNvPr id="817" name="Google Shape;817;p29"/>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FitGenius</a:t>
              </a:r>
              <a:endParaRPr/>
            </a:p>
          </p:txBody>
        </p:sp>
        <p:sp>
          <p:nvSpPr>
            <p:cNvPr id="818" name="Google Shape;818;p29"/>
            <p:cNvSpPr txBox="1"/>
            <p:nvPr/>
          </p:nvSpPr>
          <p:spPr>
            <a:xfrm>
              <a:off x="9642021"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lang="en-US" sz="2221">
                  <a:solidFill>
                    <a:srgbClr val="798B65"/>
                  </a:solidFill>
                  <a:latin typeface="Blinker"/>
                  <a:ea typeface="Blinker"/>
                  <a:cs typeface="Blinker"/>
                  <a:sym typeface="Blinker"/>
                </a:rPr>
                <a:t>2024</a:t>
              </a:r>
              <a:endParaRPr/>
            </a:p>
          </p:txBody>
        </p:sp>
        <p:sp>
          <p:nvSpPr>
            <p:cNvPr id="819" name="Google Shape;819;p29"/>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:D</a:t>
              </a:r>
              <a:endParaRPr/>
            </a:p>
          </p:txBody>
        </p:sp>
      </p:grpSp>
      <p:pic>
        <p:nvPicPr>
          <p:cNvPr id="820" name="Google Shape;820;p29"/>
          <p:cNvPicPr preferRelativeResize="0"/>
          <p:nvPr/>
        </p:nvPicPr>
        <p:blipFill>
          <a:blip r:embed="rId6">
            <a:alphaModFix/>
          </a:blip>
          <a:stretch>
            <a:fillRect/>
          </a:stretch>
        </p:blipFill>
        <p:spPr>
          <a:xfrm>
            <a:off x="10051700" y="3651763"/>
            <a:ext cx="5829300" cy="3362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grpSp>
        <p:nvGrpSpPr>
          <p:cNvPr id="241" name="Google Shape;241;p12"/>
          <p:cNvGrpSpPr/>
          <p:nvPr/>
        </p:nvGrpSpPr>
        <p:grpSpPr>
          <a:xfrm>
            <a:off x="-62" y="536390"/>
            <a:ext cx="18288118" cy="9753856"/>
            <a:chOff x="0" y="-47625"/>
            <a:chExt cx="4816592" cy="2568900"/>
          </a:xfrm>
        </p:grpSpPr>
        <p:sp>
          <p:nvSpPr>
            <p:cNvPr id="242" name="Google Shape;242;p12"/>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4" name="Google Shape;244;p12"/>
          <p:cNvSpPr/>
          <p:nvPr/>
        </p:nvSpPr>
        <p:spPr>
          <a:xfrm>
            <a:off x="907351" y="3877314"/>
            <a:ext cx="2436322" cy="2470034"/>
          </a:xfrm>
          <a:custGeom>
            <a:rect b="b" l="l" r="r" t="t"/>
            <a:pathLst>
              <a:path extrusionOk="0" h="843015" w="843018">
                <a:moveTo>
                  <a:pt x="421509" y="0"/>
                </a:moveTo>
                <a:cubicBezTo>
                  <a:pt x="188716" y="0"/>
                  <a:pt x="0" y="188715"/>
                  <a:pt x="0" y="421507"/>
                </a:cubicBezTo>
                <a:cubicBezTo>
                  <a:pt x="0" y="654299"/>
                  <a:pt x="188716" y="843015"/>
                  <a:pt x="421509" y="843015"/>
                </a:cubicBezTo>
                <a:cubicBezTo>
                  <a:pt x="654302" y="843015"/>
                  <a:pt x="843018" y="654299"/>
                  <a:pt x="843018" y="421507"/>
                </a:cubicBezTo>
                <a:cubicBezTo>
                  <a:pt x="843018" y="188715"/>
                  <a:pt x="654302" y="0"/>
                  <a:pt x="421509"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12"/>
          <p:cNvGrpSpPr/>
          <p:nvPr/>
        </p:nvGrpSpPr>
        <p:grpSpPr>
          <a:xfrm>
            <a:off x="907351" y="3715401"/>
            <a:ext cx="2756286" cy="2795138"/>
            <a:chOff x="0" y="0"/>
            <a:chExt cx="812800" cy="812800"/>
          </a:xfrm>
        </p:grpSpPr>
        <p:sp>
          <p:nvSpPr>
            <p:cNvPr id="246" name="Google Shape;246;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8" name="Google Shape;248;p12"/>
          <p:cNvSpPr txBox="1"/>
          <p:nvPr/>
        </p:nvSpPr>
        <p:spPr>
          <a:xfrm>
            <a:off x="907351" y="6762503"/>
            <a:ext cx="2753100" cy="1304400"/>
          </a:xfrm>
          <a:prstGeom prst="rect">
            <a:avLst/>
          </a:prstGeom>
          <a:noFill/>
          <a:ln>
            <a:noFill/>
          </a:ln>
        </p:spPr>
        <p:txBody>
          <a:bodyPr anchorCtr="0" anchor="t" bIns="0" lIns="0" spcFirstLastPara="1" rIns="0" wrap="square" tIns="0">
            <a:spAutoFit/>
          </a:bodyPr>
          <a:lstStyle/>
          <a:p>
            <a:pPr indent="0" lvl="0" marL="0" marR="0" rtl="0" algn="l">
              <a:lnSpc>
                <a:spcPct val="119989"/>
              </a:lnSpc>
              <a:spcBef>
                <a:spcPts val="0"/>
              </a:spcBef>
              <a:spcAft>
                <a:spcPts val="0"/>
              </a:spcAft>
              <a:buNone/>
            </a:pPr>
            <a:r>
              <a:rPr lang="en-US" sz="3852">
                <a:solidFill>
                  <a:srgbClr val="FFFFFF"/>
                </a:solidFill>
                <a:latin typeface="Blinker"/>
                <a:ea typeface="Blinker"/>
                <a:cs typeface="Blinker"/>
                <a:sym typeface="Blinker"/>
              </a:rPr>
              <a:t>Mirna</a:t>
            </a:r>
            <a:endParaRPr sz="3852">
              <a:solidFill>
                <a:srgbClr val="FFFFFF"/>
              </a:solidFill>
              <a:latin typeface="Blinker"/>
              <a:ea typeface="Blinker"/>
              <a:cs typeface="Blinker"/>
              <a:sym typeface="Blinker"/>
            </a:endParaRPr>
          </a:p>
          <a:p>
            <a:pPr indent="0" lvl="0" marL="0" marR="0" rtl="0" algn="l">
              <a:lnSpc>
                <a:spcPct val="119989"/>
              </a:lnSpc>
              <a:spcBef>
                <a:spcPts val="0"/>
              </a:spcBef>
              <a:spcAft>
                <a:spcPts val="0"/>
              </a:spcAft>
              <a:buNone/>
            </a:pPr>
            <a:r>
              <a:rPr lang="en-US" sz="3852">
                <a:solidFill>
                  <a:srgbClr val="FFFFFF"/>
                </a:solidFill>
                <a:latin typeface="Blinker"/>
                <a:ea typeface="Blinker"/>
                <a:cs typeface="Blinker"/>
                <a:sym typeface="Blinker"/>
              </a:rPr>
              <a:t>Farahat</a:t>
            </a:r>
            <a:endParaRPr sz="3852">
              <a:solidFill>
                <a:srgbClr val="FFFFFF"/>
              </a:solidFill>
              <a:latin typeface="Blinker"/>
              <a:ea typeface="Blinker"/>
              <a:cs typeface="Blinker"/>
              <a:sym typeface="Blinker"/>
            </a:endParaRPr>
          </a:p>
        </p:txBody>
      </p:sp>
      <p:sp>
        <p:nvSpPr>
          <p:cNvPr id="249" name="Google Shape;249;p12"/>
          <p:cNvSpPr txBox="1"/>
          <p:nvPr/>
        </p:nvSpPr>
        <p:spPr>
          <a:xfrm>
            <a:off x="907358" y="1266063"/>
            <a:ext cx="10149000" cy="14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315">
                <a:solidFill>
                  <a:srgbClr val="FFFFFF"/>
                </a:solidFill>
                <a:latin typeface="Blinker"/>
                <a:ea typeface="Blinker"/>
                <a:cs typeface="Blinker"/>
                <a:sym typeface="Blinker"/>
              </a:rPr>
              <a:t>Team Members</a:t>
            </a:r>
            <a:endParaRPr/>
          </a:p>
        </p:txBody>
      </p:sp>
      <p:grpSp>
        <p:nvGrpSpPr>
          <p:cNvPr id="250" name="Google Shape;250;p12"/>
          <p:cNvGrpSpPr/>
          <p:nvPr/>
        </p:nvGrpSpPr>
        <p:grpSpPr>
          <a:xfrm>
            <a:off x="12591352" y="1432038"/>
            <a:ext cx="3111991" cy="993648"/>
            <a:chOff x="0" y="0"/>
            <a:chExt cx="4149321" cy="1324864"/>
          </a:xfrm>
        </p:grpSpPr>
        <p:grpSp>
          <p:nvGrpSpPr>
            <p:cNvPr id="251" name="Google Shape;251;p12"/>
            <p:cNvGrpSpPr/>
            <p:nvPr/>
          </p:nvGrpSpPr>
          <p:grpSpPr>
            <a:xfrm>
              <a:off x="0" y="0"/>
              <a:ext cx="1324864" cy="1324864"/>
              <a:chOff x="0" y="0"/>
              <a:chExt cx="812800" cy="812800"/>
            </a:xfrm>
          </p:grpSpPr>
          <p:sp>
            <p:nvSpPr>
              <p:cNvPr id="252" name="Google Shape;252;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4" name="Google Shape;254;p12"/>
            <p:cNvGrpSpPr/>
            <p:nvPr/>
          </p:nvGrpSpPr>
          <p:grpSpPr>
            <a:xfrm>
              <a:off x="470743" y="0"/>
              <a:ext cx="1324864" cy="1324864"/>
              <a:chOff x="0" y="0"/>
              <a:chExt cx="812800" cy="812800"/>
            </a:xfrm>
          </p:grpSpPr>
          <p:sp>
            <p:nvSpPr>
              <p:cNvPr id="255" name="Google Shape;255;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7" name="Google Shape;257;p12"/>
            <p:cNvGrpSpPr/>
            <p:nvPr/>
          </p:nvGrpSpPr>
          <p:grpSpPr>
            <a:xfrm>
              <a:off x="941486" y="0"/>
              <a:ext cx="1324864" cy="1324864"/>
              <a:chOff x="0" y="0"/>
              <a:chExt cx="812800" cy="812800"/>
            </a:xfrm>
          </p:grpSpPr>
          <p:sp>
            <p:nvSpPr>
              <p:cNvPr id="258" name="Google Shape;258;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0" name="Google Shape;260;p12"/>
            <p:cNvGrpSpPr/>
            <p:nvPr/>
          </p:nvGrpSpPr>
          <p:grpSpPr>
            <a:xfrm>
              <a:off x="1412228" y="0"/>
              <a:ext cx="1324864" cy="1324864"/>
              <a:chOff x="0" y="0"/>
              <a:chExt cx="812800" cy="812800"/>
            </a:xfrm>
          </p:grpSpPr>
          <p:sp>
            <p:nvSpPr>
              <p:cNvPr id="261" name="Google Shape;261;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3" name="Google Shape;263;p12"/>
            <p:cNvGrpSpPr/>
            <p:nvPr/>
          </p:nvGrpSpPr>
          <p:grpSpPr>
            <a:xfrm>
              <a:off x="1882971" y="0"/>
              <a:ext cx="1324864" cy="1324864"/>
              <a:chOff x="0" y="0"/>
              <a:chExt cx="812800" cy="812800"/>
            </a:xfrm>
          </p:grpSpPr>
          <p:sp>
            <p:nvSpPr>
              <p:cNvPr id="264" name="Google Shape;264;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6" name="Google Shape;266;p12"/>
            <p:cNvGrpSpPr/>
            <p:nvPr/>
          </p:nvGrpSpPr>
          <p:grpSpPr>
            <a:xfrm>
              <a:off x="2353714" y="0"/>
              <a:ext cx="1324864" cy="1324864"/>
              <a:chOff x="0" y="0"/>
              <a:chExt cx="812800" cy="812800"/>
            </a:xfrm>
          </p:grpSpPr>
          <p:sp>
            <p:nvSpPr>
              <p:cNvPr id="267" name="Google Shape;267;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9" name="Google Shape;269;p12"/>
            <p:cNvGrpSpPr/>
            <p:nvPr/>
          </p:nvGrpSpPr>
          <p:grpSpPr>
            <a:xfrm>
              <a:off x="2824457" y="0"/>
              <a:ext cx="1324864" cy="1324864"/>
              <a:chOff x="0" y="0"/>
              <a:chExt cx="812800" cy="812800"/>
            </a:xfrm>
          </p:grpSpPr>
          <p:sp>
            <p:nvSpPr>
              <p:cNvPr id="270" name="Google Shape;270;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272" name="Google Shape;272;p12"/>
          <p:cNvSpPr/>
          <p:nvPr/>
        </p:nvSpPr>
        <p:spPr>
          <a:xfrm>
            <a:off x="15703351" y="8888241"/>
            <a:ext cx="1020444" cy="1020444"/>
          </a:xfrm>
          <a:custGeom>
            <a:rect b="b" l="l" r="r" t="t"/>
            <a:pathLst>
              <a:path extrusionOk="0" h="1020444" w="1020444">
                <a:moveTo>
                  <a:pt x="0" y="0"/>
                </a:moveTo>
                <a:lnTo>
                  <a:pt x="1020444" y="0"/>
                </a:lnTo>
                <a:lnTo>
                  <a:pt x="1020444" y="1020444"/>
                </a:lnTo>
                <a:lnTo>
                  <a:pt x="0" y="1020444"/>
                </a:lnTo>
                <a:lnTo>
                  <a:pt x="0" y="0"/>
                </a:lnTo>
                <a:close/>
              </a:path>
            </a:pathLst>
          </a:custGeom>
          <a:blipFill rotWithShape="1">
            <a:blip r:embed="rId3">
              <a:alphaModFix/>
            </a:blip>
            <a:stretch>
              <a:fillRect b="0" l="0" r="0" t="0"/>
            </a:stretch>
          </a:blipFill>
          <a:ln>
            <a:noFill/>
          </a:ln>
        </p:spPr>
      </p:sp>
      <p:sp>
        <p:nvSpPr>
          <p:cNvPr id="273" name="Google Shape;273;p12"/>
          <p:cNvSpPr/>
          <p:nvPr/>
        </p:nvSpPr>
        <p:spPr>
          <a:xfrm>
            <a:off x="16719097" y="8272656"/>
            <a:ext cx="1294583" cy="1294583"/>
          </a:xfrm>
          <a:custGeom>
            <a:rect b="b" l="l" r="r" t="t"/>
            <a:pathLst>
              <a:path extrusionOk="0" h="1294583" w="1294583">
                <a:moveTo>
                  <a:pt x="0" y="0"/>
                </a:moveTo>
                <a:lnTo>
                  <a:pt x="1294583" y="0"/>
                </a:lnTo>
                <a:lnTo>
                  <a:pt x="1294583" y="1294582"/>
                </a:lnTo>
                <a:lnTo>
                  <a:pt x="0" y="1294582"/>
                </a:lnTo>
                <a:lnTo>
                  <a:pt x="0" y="0"/>
                </a:lnTo>
                <a:close/>
              </a:path>
            </a:pathLst>
          </a:custGeom>
          <a:blipFill rotWithShape="1">
            <a:blip r:embed="rId3">
              <a:alphaModFix/>
            </a:blip>
            <a:stretch>
              <a:fillRect b="0" l="0" r="0" t="0"/>
            </a:stretch>
          </a:blipFill>
          <a:ln>
            <a:noFill/>
          </a:ln>
        </p:spPr>
      </p:sp>
      <p:sp>
        <p:nvSpPr>
          <p:cNvPr id="274" name="Google Shape;274;p12"/>
          <p:cNvSpPr txBox="1"/>
          <p:nvPr/>
        </p:nvSpPr>
        <p:spPr>
          <a:xfrm>
            <a:off x="1028701" y="3001853"/>
            <a:ext cx="2753100" cy="592800"/>
          </a:xfrm>
          <a:prstGeom prst="rect">
            <a:avLst/>
          </a:prstGeom>
          <a:noFill/>
          <a:ln>
            <a:noFill/>
          </a:ln>
        </p:spPr>
        <p:txBody>
          <a:bodyPr anchorCtr="0" anchor="t" bIns="0" lIns="0" spcFirstLastPara="1" rIns="0" wrap="square" tIns="0">
            <a:spAutoFit/>
          </a:bodyPr>
          <a:lstStyle/>
          <a:p>
            <a:pPr indent="0" lvl="0" marL="0" marR="0" rtl="0" algn="l">
              <a:lnSpc>
                <a:spcPct val="119989"/>
              </a:lnSpc>
              <a:spcBef>
                <a:spcPts val="0"/>
              </a:spcBef>
              <a:spcAft>
                <a:spcPts val="0"/>
              </a:spcAft>
              <a:buNone/>
            </a:pPr>
            <a:r>
              <a:rPr lang="en-US" sz="3852">
                <a:solidFill>
                  <a:srgbClr val="FFFFFF"/>
                </a:solidFill>
                <a:latin typeface="Blinker"/>
                <a:ea typeface="Blinker"/>
                <a:cs typeface="Blinker"/>
                <a:sym typeface="Blinker"/>
              </a:rPr>
              <a:t>Project Lead</a:t>
            </a:r>
            <a:endParaRPr/>
          </a:p>
        </p:txBody>
      </p:sp>
      <p:sp>
        <p:nvSpPr>
          <p:cNvPr id="275" name="Google Shape;275;p12"/>
          <p:cNvSpPr/>
          <p:nvPr/>
        </p:nvSpPr>
        <p:spPr>
          <a:xfrm>
            <a:off x="5437701" y="2861689"/>
            <a:ext cx="2436322" cy="2470034"/>
          </a:xfrm>
          <a:custGeom>
            <a:rect b="b" l="l" r="r" t="t"/>
            <a:pathLst>
              <a:path extrusionOk="0" h="843015" w="843018">
                <a:moveTo>
                  <a:pt x="421509" y="0"/>
                </a:moveTo>
                <a:cubicBezTo>
                  <a:pt x="188716" y="0"/>
                  <a:pt x="0" y="188715"/>
                  <a:pt x="0" y="421507"/>
                </a:cubicBezTo>
                <a:cubicBezTo>
                  <a:pt x="0" y="654299"/>
                  <a:pt x="188716" y="843015"/>
                  <a:pt x="421509" y="843015"/>
                </a:cubicBezTo>
                <a:cubicBezTo>
                  <a:pt x="654302" y="843015"/>
                  <a:pt x="843018" y="654299"/>
                  <a:pt x="843018" y="421507"/>
                </a:cubicBezTo>
                <a:cubicBezTo>
                  <a:pt x="843018" y="188715"/>
                  <a:pt x="654302" y="0"/>
                  <a:pt x="421509"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12"/>
          <p:cNvGrpSpPr/>
          <p:nvPr/>
        </p:nvGrpSpPr>
        <p:grpSpPr>
          <a:xfrm>
            <a:off x="5437701" y="2699776"/>
            <a:ext cx="2756286" cy="2795138"/>
            <a:chOff x="0" y="0"/>
            <a:chExt cx="812800" cy="812800"/>
          </a:xfrm>
        </p:grpSpPr>
        <p:sp>
          <p:nvSpPr>
            <p:cNvPr id="277" name="Google Shape;277;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9" name="Google Shape;279;p12"/>
          <p:cNvSpPr txBox="1"/>
          <p:nvPr/>
        </p:nvSpPr>
        <p:spPr>
          <a:xfrm>
            <a:off x="8606401" y="2881103"/>
            <a:ext cx="2753100" cy="1304400"/>
          </a:xfrm>
          <a:prstGeom prst="rect">
            <a:avLst/>
          </a:prstGeom>
          <a:noFill/>
          <a:ln>
            <a:noFill/>
          </a:ln>
        </p:spPr>
        <p:txBody>
          <a:bodyPr anchorCtr="0" anchor="t" bIns="0" lIns="0" spcFirstLastPara="1" rIns="0" wrap="square" tIns="0">
            <a:spAutoFit/>
          </a:bodyPr>
          <a:lstStyle/>
          <a:p>
            <a:pPr indent="0" lvl="0" marL="0" marR="0" rtl="0" algn="l">
              <a:lnSpc>
                <a:spcPct val="119989"/>
              </a:lnSpc>
              <a:spcBef>
                <a:spcPts val="0"/>
              </a:spcBef>
              <a:spcAft>
                <a:spcPts val="0"/>
              </a:spcAft>
              <a:buNone/>
            </a:pPr>
            <a:r>
              <a:rPr lang="en-US" sz="3852">
                <a:solidFill>
                  <a:srgbClr val="FFFFFF"/>
                </a:solidFill>
                <a:latin typeface="Blinker"/>
                <a:ea typeface="Blinker"/>
                <a:cs typeface="Blinker"/>
                <a:sym typeface="Blinker"/>
              </a:rPr>
              <a:t>Arpa</a:t>
            </a:r>
            <a:endParaRPr sz="3852">
              <a:solidFill>
                <a:srgbClr val="FFFFFF"/>
              </a:solidFill>
              <a:latin typeface="Blinker"/>
              <a:ea typeface="Blinker"/>
              <a:cs typeface="Blinker"/>
              <a:sym typeface="Blinker"/>
            </a:endParaRPr>
          </a:p>
          <a:p>
            <a:pPr indent="0" lvl="0" marL="0" marR="0" rtl="0" algn="l">
              <a:lnSpc>
                <a:spcPct val="119989"/>
              </a:lnSpc>
              <a:spcBef>
                <a:spcPts val="0"/>
              </a:spcBef>
              <a:spcAft>
                <a:spcPts val="0"/>
              </a:spcAft>
              <a:buNone/>
            </a:pPr>
            <a:r>
              <a:rPr lang="en-US" sz="3852">
                <a:solidFill>
                  <a:srgbClr val="FFFFFF"/>
                </a:solidFill>
                <a:latin typeface="Blinker"/>
                <a:ea typeface="Blinker"/>
                <a:cs typeface="Blinker"/>
                <a:sym typeface="Blinker"/>
              </a:rPr>
              <a:t>Hakopian</a:t>
            </a:r>
            <a:endParaRPr sz="3852">
              <a:solidFill>
                <a:srgbClr val="FFFFFF"/>
              </a:solidFill>
              <a:latin typeface="Blinker"/>
              <a:ea typeface="Blinker"/>
              <a:cs typeface="Blinker"/>
              <a:sym typeface="Blinker"/>
            </a:endParaRPr>
          </a:p>
        </p:txBody>
      </p:sp>
      <p:sp>
        <p:nvSpPr>
          <p:cNvPr id="280" name="Google Shape;280;p12"/>
          <p:cNvSpPr/>
          <p:nvPr/>
        </p:nvSpPr>
        <p:spPr>
          <a:xfrm>
            <a:off x="5437701" y="6463739"/>
            <a:ext cx="2436322" cy="2470034"/>
          </a:xfrm>
          <a:custGeom>
            <a:rect b="b" l="l" r="r" t="t"/>
            <a:pathLst>
              <a:path extrusionOk="0" h="843015" w="843018">
                <a:moveTo>
                  <a:pt x="421509" y="0"/>
                </a:moveTo>
                <a:cubicBezTo>
                  <a:pt x="188716" y="0"/>
                  <a:pt x="0" y="188715"/>
                  <a:pt x="0" y="421507"/>
                </a:cubicBezTo>
                <a:cubicBezTo>
                  <a:pt x="0" y="654299"/>
                  <a:pt x="188716" y="843015"/>
                  <a:pt x="421509" y="843015"/>
                </a:cubicBezTo>
                <a:cubicBezTo>
                  <a:pt x="654302" y="843015"/>
                  <a:pt x="843018" y="654299"/>
                  <a:pt x="843018" y="421507"/>
                </a:cubicBezTo>
                <a:cubicBezTo>
                  <a:pt x="843018" y="188715"/>
                  <a:pt x="654302" y="0"/>
                  <a:pt x="421509"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12"/>
          <p:cNvGrpSpPr/>
          <p:nvPr/>
        </p:nvGrpSpPr>
        <p:grpSpPr>
          <a:xfrm>
            <a:off x="5437701" y="6301826"/>
            <a:ext cx="2756286" cy="2795138"/>
            <a:chOff x="0" y="0"/>
            <a:chExt cx="812800" cy="812800"/>
          </a:xfrm>
        </p:grpSpPr>
        <p:sp>
          <p:nvSpPr>
            <p:cNvPr id="282" name="Google Shape;282;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4" name="Google Shape;284;p12"/>
          <p:cNvSpPr txBox="1"/>
          <p:nvPr/>
        </p:nvSpPr>
        <p:spPr>
          <a:xfrm>
            <a:off x="8606401" y="6483153"/>
            <a:ext cx="2753100" cy="1304400"/>
          </a:xfrm>
          <a:prstGeom prst="rect">
            <a:avLst/>
          </a:prstGeom>
          <a:noFill/>
          <a:ln>
            <a:noFill/>
          </a:ln>
        </p:spPr>
        <p:txBody>
          <a:bodyPr anchorCtr="0" anchor="t" bIns="0" lIns="0" spcFirstLastPara="1" rIns="0" wrap="square" tIns="0">
            <a:spAutoFit/>
          </a:bodyPr>
          <a:lstStyle/>
          <a:p>
            <a:pPr indent="0" lvl="0" marL="0" marR="0" rtl="0" algn="l">
              <a:lnSpc>
                <a:spcPct val="119989"/>
              </a:lnSpc>
              <a:spcBef>
                <a:spcPts val="0"/>
              </a:spcBef>
              <a:spcAft>
                <a:spcPts val="0"/>
              </a:spcAft>
              <a:buNone/>
            </a:pPr>
            <a:r>
              <a:rPr lang="en-US" sz="3852">
                <a:solidFill>
                  <a:srgbClr val="FFFFFF"/>
                </a:solidFill>
                <a:latin typeface="Blinker"/>
                <a:ea typeface="Blinker"/>
                <a:cs typeface="Blinker"/>
                <a:sym typeface="Blinker"/>
              </a:rPr>
              <a:t>Emanuel</a:t>
            </a:r>
            <a:endParaRPr sz="3852">
              <a:solidFill>
                <a:srgbClr val="FFFFFF"/>
              </a:solidFill>
              <a:latin typeface="Blinker"/>
              <a:ea typeface="Blinker"/>
              <a:cs typeface="Blinker"/>
              <a:sym typeface="Blinker"/>
            </a:endParaRPr>
          </a:p>
          <a:p>
            <a:pPr indent="0" lvl="0" marL="0" marR="0" rtl="0" algn="l">
              <a:lnSpc>
                <a:spcPct val="119989"/>
              </a:lnSpc>
              <a:spcBef>
                <a:spcPts val="0"/>
              </a:spcBef>
              <a:spcAft>
                <a:spcPts val="0"/>
              </a:spcAft>
              <a:buNone/>
            </a:pPr>
            <a:r>
              <a:rPr lang="en-US" sz="3852">
                <a:solidFill>
                  <a:srgbClr val="FFFFFF"/>
                </a:solidFill>
                <a:latin typeface="Blinker"/>
                <a:ea typeface="Blinker"/>
                <a:cs typeface="Blinker"/>
                <a:sym typeface="Blinker"/>
              </a:rPr>
              <a:t>Diaz</a:t>
            </a:r>
            <a:endParaRPr sz="3852">
              <a:solidFill>
                <a:srgbClr val="FFFFFF"/>
              </a:solidFill>
              <a:latin typeface="Blinker"/>
              <a:ea typeface="Blinker"/>
              <a:cs typeface="Blinker"/>
              <a:sym typeface="Blinker"/>
            </a:endParaRPr>
          </a:p>
        </p:txBody>
      </p:sp>
      <p:sp>
        <p:nvSpPr>
          <p:cNvPr id="285" name="Google Shape;285;p12"/>
          <p:cNvSpPr/>
          <p:nvPr/>
        </p:nvSpPr>
        <p:spPr>
          <a:xfrm>
            <a:off x="12091876" y="3023614"/>
            <a:ext cx="2436322" cy="2470034"/>
          </a:xfrm>
          <a:custGeom>
            <a:rect b="b" l="l" r="r" t="t"/>
            <a:pathLst>
              <a:path extrusionOk="0" h="843015" w="843018">
                <a:moveTo>
                  <a:pt x="421509" y="0"/>
                </a:moveTo>
                <a:cubicBezTo>
                  <a:pt x="188716" y="0"/>
                  <a:pt x="0" y="188715"/>
                  <a:pt x="0" y="421507"/>
                </a:cubicBezTo>
                <a:cubicBezTo>
                  <a:pt x="0" y="654299"/>
                  <a:pt x="188716" y="843015"/>
                  <a:pt x="421509" y="843015"/>
                </a:cubicBezTo>
                <a:cubicBezTo>
                  <a:pt x="654302" y="843015"/>
                  <a:pt x="843018" y="654299"/>
                  <a:pt x="843018" y="421507"/>
                </a:cubicBezTo>
                <a:cubicBezTo>
                  <a:pt x="843018" y="188715"/>
                  <a:pt x="654302" y="0"/>
                  <a:pt x="421509"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12"/>
          <p:cNvGrpSpPr/>
          <p:nvPr/>
        </p:nvGrpSpPr>
        <p:grpSpPr>
          <a:xfrm>
            <a:off x="12091876" y="2861701"/>
            <a:ext cx="2756286" cy="2795138"/>
            <a:chOff x="0" y="0"/>
            <a:chExt cx="812800" cy="812800"/>
          </a:xfrm>
        </p:grpSpPr>
        <p:sp>
          <p:nvSpPr>
            <p:cNvPr id="287" name="Google Shape;287;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9" name="Google Shape;289;p12"/>
          <p:cNvSpPr txBox="1"/>
          <p:nvPr/>
        </p:nvSpPr>
        <p:spPr>
          <a:xfrm>
            <a:off x="15260576" y="3043028"/>
            <a:ext cx="2753100" cy="1304400"/>
          </a:xfrm>
          <a:prstGeom prst="rect">
            <a:avLst/>
          </a:prstGeom>
          <a:noFill/>
          <a:ln>
            <a:noFill/>
          </a:ln>
        </p:spPr>
        <p:txBody>
          <a:bodyPr anchorCtr="0" anchor="t" bIns="0" lIns="0" spcFirstLastPara="1" rIns="0" wrap="square" tIns="0">
            <a:spAutoFit/>
          </a:bodyPr>
          <a:lstStyle/>
          <a:p>
            <a:pPr indent="0" lvl="0" marL="0" marR="0" rtl="0" algn="l">
              <a:lnSpc>
                <a:spcPct val="119989"/>
              </a:lnSpc>
              <a:spcBef>
                <a:spcPts val="0"/>
              </a:spcBef>
              <a:spcAft>
                <a:spcPts val="0"/>
              </a:spcAft>
              <a:buNone/>
            </a:pPr>
            <a:r>
              <a:rPr lang="en-US" sz="3852">
                <a:solidFill>
                  <a:srgbClr val="FFFFFF"/>
                </a:solidFill>
                <a:latin typeface="Blinker"/>
                <a:ea typeface="Blinker"/>
                <a:cs typeface="Blinker"/>
                <a:sym typeface="Blinker"/>
              </a:rPr>
              <a:t>Isai </a:t>
            </a:r>
            <a:endParaRPr sz="3852">
              <a:solidFill>
                <a:srgbClr val="FFFFFF"/>
              </a:solidFill>
              <a:latin typeface="Blinker"/>
              <a:ea typeface="Blinker"/>
              <a:cs typeface="Blinker"/>
              <a:sym typeface="Blinker"/>
            </a:endParaRPr>
          </a:p>
          <a:p>
            <a:pPr indent="0" lvl="0" marL="0" marR="0" rtl="0" algn="l">
              <a:lnSpc>
                <a:spcPct val="119989"/>
              </a:lnSpc>
              <a:spcBef>
                <a:spcPts val="0"/>
              </a:spcBef>
              <a:spcAft>
                <a:spcPts val="0"/>
              </a:spcAft>
              <a:buNone/>
            </a:pPr>
            <a:r>
              <a:rPr lang="en-US" sz="3852">
                <a:solidFill>
                  <a:srgbClr val="FFFFFF"/>
                </a:solidFill>
                <a:latin typeface="Blinker"/>
                <a:ea typeface="Blinker"/>
                <a:cs typeface="Blinker"/>
                <a:sym typeface="Blinker"/>
              </a:rPr>
              <a:t>Flores</a:t>
            </a:r>
            <a:endParaRPr/>
          </a:p>
        </p:txBody>
      </p:sp>
      <p:sp>
        <p:nvSpPr>
          <p:cNvPr id="290" name="Google Shape;290;p12"/>
          <p:cNvSpPr/>
          <p:nvPr/>
        </p:nvSpPr>
        <p:spPr>
          <a:xfrm>
            <a:off x="12091876" y="6625664"/>
            <a:ext cx="2436322" cy="2470034"/>
          </a:xfrm>
          <a:custGeom>
            <a:rect b="b" l="l" r="r" t="t"/>
            <a:pathLst>
              <a:path extrusionOk="0" h="843015" w="843018">
                <a:moveTo>
                  <a:pt x="421509" y="0"/>
                </a:moveTo>
                <a:cubicBezTo>
                  <a:pt x="188716" y="0"/>
                  <a:pt x="0" y="188715"/>
                  <a:pt x="0" y="421507"/>
                </a:cubicBezTo>
                <a:cubicBezTo>
                  <a:pt x="0" y="654299"/>
                  <a:pt x="188716" y="843015"/>
                  <a:pt x="421509" y="843015"/>
                </a:cubicBezTo>
                <a:cubicBezTo>
                  <a:pt x="654302" y="843015"/>
                  <a:pt x="843018" y="654299"/>
                  <a:pt x="843018" y="421507"/>
                </a:cubicBezTo>
                <a:cubicBezTo>
                  <a:pt x="843018" y="188715"/>
                  <a:pt x="654302" y="0"/>
                  <a:pt x="421509"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12"/>
          <p:cNvGrpSpPr/>
          <p:nvPr/>
        </p:nvGrpSpPr>
        <p:grpSpPr>
          <a:xfrm>
            <a:off x="12091876" y="6463751"/>
            <a:ext cx="2756286" cy="2795138"/>
            <a:chOff x="0" y="0"/>
            <a:chExt cx="812800" cy="812800"/>
          </a:xfrm>
        </p:grpSpPr>
        <p:sp>
          <p:nvSpPr>
            <p:cNvPr id="292" name="Google Shape;292;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4" name="Google Shape;294;p12"/>
          <p:cNvSpPr txBox="1"/>
          <p:nvPr/>
        </p:nvSpPr>
        <p:spPr>
          <a:xfrm>
            <a:off x="15260576" y="6645078"/>
            <a:ext cx="2753100" cy="1304400"/>
          </a:xfrm>
          <a:prstGeom prst="rect">
            <a:avLst/>
          </a:prstGeom>
          <a:noFill/>
          <a:ln>
            <a:noFill/>
          </a:ln>
        </p:spPr>
        <p:txBody>
          <a:bodyPr anchorCtr="0" anchor="t" bIns="0" lIns="0" spcFirstLastPara="1" rIns="0" wrap="square" tIns="0">
            <a:spAutoFit/>
          </a:bodyPr>
          <a:lstStyle/>
          <a:p>
            <a:pPr indent="0" lvl="0" marL="0" marR="0" rtl="0" algn="l">
              <a:lnSpc>
                <a:spcPct val="119989"/>
              </a:lnSpc>
              <a:spcBef>
                <a:spcPts val="0"/>
              </a:spcBef>
              <a:spcAft>
                <a:spcPts val="0"/>
              </a:spcAft>
              <a:buNone/>
            </a:pPr>
            <a:r>
              <a:rPr lang="en-US" sz="3852">
                <a:solidFill>
                  <a:srgbClr val="FFFFFF"/>
                </a:solidFill>
                <a:latin typeface="Blinker"/>
                <a:ea typeface="Blinker"/>
                <a:cs typeface="Blinker"/>
                <a:sym typeface="Blinker"/>
              </a:rPr>
              <a:t>Sergio</a:t>
            </a:r>
            <a:endParaRPr sz="3852">
              <a:solidFill>
                <a:srgbClr val="FFFFFF"/>
              </a:solidFill>
              <a:latin typeface="Blinker"/>
              <a:ea typeface="Blinker"/>
              <a:cs typeface="Blinker"/>
              <a:sym typeface="Blinker"/>
            </a:endParaRPr>
          </a:p>
          <a:p>
            <a:pPr indent="0" lvl="0" marL="0" marR="0" rtl="0" algn="l">
              <a:lnSpc>
                <a:spcPct val="119989"/>
              </a:lnSpc>
              <a:spcBef>
                <a:spcPts val="0"/>
              </a:spcBef>
              <a:spcAft>
                <a:spcPts val="0"/>
              </a:spcAft>
              <a:buNone/>
            </a:pPr>
            <a:r>
              <a:rPr lang="en-US" sz="3852">
                <a:solidFill>
                  <a:srgbClr val="FFFFFF"/>
                </a:solidFill>
                <a:latin typeface="Blinker"/>
                <a:ea typeface="Blinker"/>
                <a:cs typeface="Blinker"/>
                <a:sym typeface="Blinker"/>
              </a:rPr>
              <a:t>Garcia</a:t>
            </a:r>
            <a:endParaRPr/>
          </a:p>
        </p:txBody>
      </p:sp>
      <p:sp>
        <p:nvSpPr>
          <p:cNvPr id="295" name="Google Shape;295;p12"/>
          <p:cNvSpPr/>
          <p:nvPr/>
        </p:nvSpPr>
        <p:spPr>
          <a:xfrm>
            <a:off x="3660447" y="6301831"/>
            <a:ext cx="1294583" cy="1294583"/>
          </a:xfrm>
          <a:custGeom>
            <a:rect b="b" l="l" r="r" t="t"/>
            <a:pathLst>
              <a:path extrusionOk="0" h="1294583" w="1294583">
                <a:moveTo>
                  <a:pt x="0" y="0"/>
                </a:moveTo>
                <a:lnTo>
                  <a:pt x="1294583" y="0"/>
                </a:lnTo>
                <a:lnTo>
                  <a:pt x="1294583" y="1294582"/>
                </a:lnTo>
                <a:lnTo>
                  <a:pt x="0" y="1294582"/>
                </a:lnTo>
                <a:lnTo>
                  <a:pt x="0" y="0"/>
                </a:lnTo>
                <a:close/>
              </a:path>
            </a:pathLst>
          </a:custGeom>
          <a:blipFill rotWithShape="1">
            <a:blip r:embed="rId3">
              <a:alphaModFix/>
            </a:blip>
            <a:stretch>
              <a:fillRect b="0" l="0" r="0" t="0"/>
            </a:stretch>
          </a:blipFill>
          <a:ln>
            <a:noFill/>
          </a:ln>
        </p:spPr>
      </p:sp>
      <p:sp>
        <p:nvSpPr>
          <p:cNvPr id="296" name="Google Shape;296;p12"/>
          <p:cNvSpPr/>
          <p:nvPr/>
        </p:nvSpPr>
        <p:spPr>
          <a:xfrm>
            <a:off x="10695276" y="2425666"/>
            <a:ext cx="1020444" cy="1020444"/>
          </a:xfrm>
          <a:custGeom>
            <a:rect b="b" l="l" r="r" t="t"/>
            <a:pathLst>
              <a:path extrusionOk="0" h="1020444" w="1020444">
                <a:moveTo>
                  <a:pt x="0" y="0"/>
                </a:moveTo>
                <a:lnTo>
                  <a:pt x="1020444" y="0"/>
                </a:lnTo>
                <a:lnTo>
                  <a:pt x="1020444" y="1020444"/>
                </a:lnTo>
                <a:lnTo>
                  <a:pt x="0" y="1020444"/>
                </a:lnTo>
                <a:lnTo>
                  <a:pt x="0" y="0"/>
                </a:lnTo>
                <a:close/>
              </a:path>
            </a:pathLst>
          </a:custGeom>
          <a:blipFill rotWithShape="1">
            <a:blip r:embed="rId3">
              <a:alphaModFix/>
            </a:blip>
            <a:stretch>
              <a:fillRect b="0" l="0" r="0" t="0"/>
            </a:stretch>
          </a:blipFill>
          <a:ln>
            <a:noFill/>
          </a:ln>
        </p:spPr>
      </p:sp>
      <p:sp>
        <p:nvSpPr>
          <p:cNvPr id="297" name="Google Shape;297;p12"/>
          <p:cNvSpPr/>
          <p:nvPr/>
        </p:nvSpPr>
        <p:spPr>
          <a:xfrm>
            <a:off x="16719097" y="983106"/>
            <a:ext cx="1294583" cy="1294583"/>
          </a:xfrm>
          <a:custGeom>
            <a:rect b="b" l="l" r="r" t="t"/>
            <a:pathLst>
              <a:path extrusionOk="0" h="1294583" w="1294583">
                <a:moveTo>
                  <a:pt x="0" y="0"/>
                </a:moveTo>
                <a:lnTo>
                  <a:pt x="1294583" y="0"/>
                </a:lnTo>
                <a:lnTo>
                  <a:pt x="1294583" y="1294582"/>
                </a:lnTo>
                <a:lnTo>
                  <a:pt x="0" y="1294582"/>
                </a:lnTo>
                <a:lnTo>
                  <a:pt x="0" y="0"/>
                </a:lnTo>
                <a:close/>
              </a:path>
            </a:pathLst>
          </a:custGeom>
          <a:blipFill rotWithShape="1">
            <a:blip r:embed="rId3">
              <a:alphaModFix/>
            </a:blip>
            <a:stretch>
              <a:fillRect b="0" l="0" r="0" t="0"/>
            </a:stretch>
          </a:blipFill>
          <a:ln>
            <a:noFill/>
          </a:ln>
        </p:spPr>
      </p:sp>
      <p:pic>
        <p:nvPicPr>
          <p:cNvPr id="298" name="Google Shape;298;p12"/>
          <p:cNvPicPr preferRelativeResize="0"/>
          <p:nvPr/>
        </p:nvPicPr>
        <p:blipFill>
          <a:blip r:embed="rId4">
            <a:alphaModFix/>
          </a:blip>
          <a:stretch>
            <a:fillRect/>
          </a:stretch>
        </p:blipFill>
        <p:spPr>
          <a:xfrm>
            <a:off x="12111600" y="3045125"/>
            <a:ext cx="2469900" cy="2427000"/>
          </a:xfrm>
          <a:prstGeom prst="ellipse">
            <a:avLst/>
          </a:prstGeom>
          <a:noFill/>
          <a:ln>
            <a:noFill/>
          </a:ln>
        </p:spPr>
      </p:pic>
      <p:pic>
        <p:nvPicPr>
          <p:cNvPr id="299" name="Google Shape;299;p12"/>
          <p:cNvPicPr preferRelativeResize="0"/>
          <p:nvPr/>
        </p:nvPicPr>
        <p:blipFill>
          <a:blip r:embed="rId5">
            <a:alphaModFix/>
          </a:blip>
          <a:stretch>
            <a:fillRect/>
          </a:stretch>
        </p:blipFill>
        <p:spPr>
          <a:xfrm>
            <a:off x="12091875" y="6608450"/>
            <a:ext cx="2469900" cy="2469900"/>
          </a:xfrm>
          <a:prstGeom prst="ellipse">
            <a:avLst/>
          </a:prstGeom>
          <a:noFill/>
          <a:ln>
            <a:noFill/>
          </a:ln>
        </p:spPr>
      </p:pic>
      <p:pic>
        <p:nvPicPr>
          <p:cNvPr id="300" name="Google Shape;300;p12"/>
          <p:cNvPicPr preferRelativeResize="0"/>
          <p:nvPr/>
        </p:nvPicPr>
        <p:blipFill>
          <a:blip r:embed="rId6">
            <a:alphaModFix/>
          </a:blip>
          <a:stretch>
            <a:fillRect/>
          </a:stretch>
        </p:blipFill>
        <p:spPr>
          <a:xfrm>
            <a:off x="5404115" y="6464450"/>
            <a:ext cx="2469900" cy="2469900"/>
          </a:xfrm>
          <a:prstGeom prst="ellipse">
            <a:avLst/>
          </a:prstGeom>
          <a:noFill/>
          <a:ln>
            <a:noFill/>
          </a:ln>
        </p:spPr>
      </p:pic>
      <p:pic>
        <p:nvPicPr>
          <p:cNvPr id="301" name="Google Shape;301;p12"/>
          <p:cNvPicPr preferRelativeResize="0"/>
          <p:nvPr/>
        </p:nvPicPr>
        <p:blipFill>
          <a:blip r:embed="rId7">
            <a:alphaModFix/>
          </a:blip>
          <a:stretch>
            <a:fillRect/>
          </a:stretch>
        </p:blipFill>
        <p:spPr>
          <a:xfrm>
            <a:off x="907350" y="3896725"/>
            <a:ext cx="2436300" cy="2436300"/>
          </a:xfrm>
          <a:prstGeom prst="ellipse">
            <a:avLst/>
          </a:prstGeom>
          <a:noFill/>
          <a:ln>
            <a:noFill/>
          </a:ln>
        </p:spPr>
      </p:pic>
      <p:grpSp>
        <p:nvGrpSpPr>
          <p:cNvPr id="302" name="Google Shape;302;p12"/>
          <p:cNvGrpSpPr/>
          <p:nvPr/>
        </p:nvGrpSpPr>
        <p:grpSpPr>
          <a:xfrm>
            <a:off x="1028700" y="241667"/>
            <a:ext cx="16522034" cy="341775"/>
            <a:chOff x="0" y="0"/>
            <a:chExt cx="22029379" cy="455700"/>
          </a:xfrm>
        </p:grpSpPr>
        <p:sp>
          <p:nvSpPr>
            <p:cNvPr id="303" name="Google Shape;303;p12"/>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8">
                <a:alphaModFix/>
              </a:blip>
              <a:stretch>
                <a:fillRect b="0" l="0" r="0" t="0"/>
              </a:stretch>
            </a:blipFill>
            <a:ln>
              <a:noFill/>
            </a:ln>
          </p:spPr>
        </p:sp>
        <p:sp>
          <p:nvSpPr>
            <p:cNvPr id="304" name="Google Shape;304;p12"/>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FitGenius</a:t>
              </a:r>
              <a:endParaRPr/>
            </a:p>
          </p:txBody>
        </p:sp>
        <p:sp>
          <p:nvSpPr>
            <p:cNvPr id="305" name="Google Shape;305;p12"/>
            <p:cNvSpPr txBox="1"/>
            <p:nvPr/>
          </p:nvSpPr>
          <p:spPr>
            <a:xfrm>
              <a:off x="9679204"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lang="en-US" sz="2221">
                  <a:solidFill>
                    <a:srgbClr val="798B65"/>
                  </a:solidFill>
                  <a:latin typeface="Blinker"/>
                  <a:ea typeface="Blinker"/>
                  <a:cs typeface="Blinker"/>
                  <a:sym typeface="Blinker"/>
                </a:rPr>
                <a:t>2024</a:t>
              </a:r>
              <a:endParaRPr/>
            </a:p>
          </p:txBody>
        </p:sp>
        <p:sp>
          <p:nvSpPr>
            <p:cNvPr id="306" name="Google Shape;306;p12"/>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:D</a:t>
              </a:r>
              <a:endParaRPr/>
            </a:p>
          </p:txBody>
        </p:sp>
      </p:grpSp>
      <p:pic>
        <p:nvPicPr>
          <p:cNvPr id="307" name="Google Shape;307;p12"/>
          <p:cNvPicPr preferRelativeResize="0"/>
          <p:nvPr/>
        </p:nvPicPr>
        <p:blipFill>
          <a:blip r:embed="rId9">
            <a:alphaModFix/>
          </a:blip>
          <a:stretch>
            <a:fillRect/>
          </a:stretch>
        </p:blipFill>
        <p:spPr>
          <a:xfrm>
            <a:off x="5404125" y="2862412"/>
            <a:ext cx="2469900" cy="24699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grpSp>
        <p:nvGrpSpPr>
          <p:cNvPr id="825" name="Google Shape;825;p30"/>
          <p:cNvGrpSpPr/>
          <p:nvPr/>
        </p:nvGrpSpPr>
        <p:grpSpPr>
          <a:xfrm>
            <a:off x="-62" y="493638"/>
            <a:ext cx="18288118" cy="9753856"/>
            <a:chOff x="0" y="-47625"/>
            <a:chExt cx="4816592" cy="2568900"/>
          </a:xfrm>
        </p:grpSpPr>
        <p:sp>
          <p:nvSpPr>
            <p:cNvPr id="826" name="Google Shape;826;p30"/>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0"/>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28" name="Google Shape;828;p30"/>
          <p:cNvGrpSpPr/>
          <p:nvPr/>
        </p:nvGrpSpPr>
        <p:grpSpPr>
          <a:xfrm>
            <a:off x="1028700" y="1757194"/>
            <a:ext cx="1190029" cy="1770877"/>
            <a:chOff x="0" y="0"/>
            <a:chExt cx="1451432" cy="2159870"/>
          </a:xfrm>
        </p:grpSpPr>
        <p:sp>
          <p:nvSpPr>
            <p:cNvPr id="829" name="Google Shape;829;p30"/>
            <p:cNvSpPr/>
            <p:nvPr/>
          </p:nvSpPr>
          <p:spPr>
            <a:xfrm>
              <a:off x="0" y="0"/>
              <a:ext cx="1451432" cy="2159870"/>
            </a:xfrm>
            <a:custGeom>
              <a:rect b="b" l="l" r="r" t="t"/>
              <a:pathLst>
                <a:path extrusionOk="0" h="2159870" w="1451432">
                  <a:moveTo>
                    <a:pt x="725716" y="0"/>
                  </a:moveTo>
                  <a:cubicBezTo>
                    <a:pt x="324914" y="0"/>
                    <a:pt x="0" y="483503"/>
                    <a:pt x="0" y="1079935"/>
                  </a:cubicBezTo>
                  <a:cubicBezTo>
                    <a:pt x="0" y="1676366"/>
                    <a:pt x="324914" y="2159870"/>
                    <a:pt x="725716" y="2159870"/>
                  </a:cubicBezTo>
                  <a:cubicBezTo>
                    <a:pt x="1126518" y="2159870"/>
                    <a:pt x="1451432" y="1676366"/>
                    <a:pt x="1451432" y="1079935"/>
                  </a:cubicBezTo>
                  <a:cubicBezTo>
                    <a:pt x="1451432" y="483503"/>
                    <a:pt x="1126518" y="0"/>
                    <a:pt x="725716"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0"/>
            <p:cNvSpPr txBox="1"/>
            <p:nvPr/>
          </p:nvSpPr>
          <p:spPr>
            <a:xfrm>
              <a:off x="136072" y="78663"/>
              <a:ext cx="1179300" cy="1878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6"/>
                </a:lnSpc>
                <a:spcBef>
                  <a:spcPts val="0"/>
                </a:spcBef>
                <a:spcAft>
                  <a:spcPts val="0"/>
                </a:spcAft>
                <a:buNone/>
              </a:pPr>
              <a:r>
                <a:rPr b="0" i="0" lang="en-US" sz="6099" u="none" cap="none" strike="noStrike">
                  <a:solidFill>
                    <a:srgbClr val="FFFFFF"/>
                  </a:solidFill>
                  <a:latin typeface="Blinker"/>
                  <a:ea typeface="Blinker"/>
                  <a:cs typeface="Blinker"/>
                  <a:sym typeface="Blinker"/>
                </a:rPr>
                <a:t>0</a:t>
              </a:r>
              <a:r>
                <a:rPr lang="en-US" sz="6099">
                  <a:solidFill>
                    <a:srgbClr val="FFFFFF"/>
                  </a:solidFill>
                  <a:latin typeface="Blinker"/>
                  <a:ea typeface="Blinker"/>
                  <a:cs typeface="Blinker"/>
                  <a:sym typeface="Blinker"/>
                </a:rPr>
                <a:t>8</a:t>
              </a:r>
              <a:endParaRPr sz="6099">
                <a:solidFill>
                  <a:srgbClr val="FFFFFF"/>
                </a:solidFill>
                <a:latin typeface="Blinker"/>
                <a:ea typeface="Blinker"/>
                <a:cs typeface="Blinker"/>
                <a:sym typeface="Blinker"/>
              </a:endParaRPr>
            </a:p>
          </p:txBody>
        </p:sp>
      </p:grpSp>
      <p:sp>
        <p:nvSpPr>
          <p:cNvPr id="831" name="Google Shape;831;p30"/>
          <p:cNvSpPr txBox="1"/>
          <p:nvPr/>
        </p:nvSpPr>
        <p:spPr>
          <a:xfrm>
            <a:off x="2551575" y="1934625"/>
            <a:ext cx="14829600" cy="14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315">
                <a:solidFill>
                  <a:srgbClr val="FFFFFF"/>
                </a:solidFill>
                <a:latin typeface="Blinker"/>
                <a:ea typeface="Blinker"/>
                <a:cs typeface="Blinker"/>
                <a:sym typeface="Blinker"/>
              </a:rPr>
              <a:t>Security Considerations</a:t>
            </a:r>
            <a:endParaRPr/>
          </a:p>
        </p:txBody>
      </p:sp>
      <p:sp>
        <p:nvSpPr>
          <p:cNvPr id="832" name="Google Shape;832;p30"/>
          <p:cNvSpPr txBox="1"/>
          <p:nvPr/>
        </p:nvSpPr>
        <p:spPr>
          <a:xfrm>
            <a:off x="2551575" y="3931475"/>
            <a:ext cx="9174000" cy="2709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200">
                <a:solidFill>
                  <a:srgbClr val="FFFFFF"/>
                </a:solidFill>
                <a:latin typeface="Arimo"/>
                <a:ea typeface="Arimo"/>
                <a:cs typeface="Arimo"/>
                <a:sym typeface="Arimo"/>
              </a:rPr>
              <a:t>Apple’s HealthKit Integration:</a:t>
            </a:r>
            <a:endParaRPr b="1" sz="2200">
              <a:solidFill>
                <a:srgbClr val="FFFFFF"/>
              </a:solidFill>
              <a:latin typeface="Arimo"/>
              <a:ea typeface="Arimo"/>
              <a:cs typeface="Arimo"/>
              <a:sym typeface="Arimo"/>
            </a:endParaRPr>
          </a:p>
          <a:p>
            <a:pPr indent="0" lvl="0" marL="0" marR="0" rtl="0" algn="l">
              <a:lnSpc>
                <a:spcPct val="140000"/>
              </a:lnSpc>
              <a:spcBef>
                <a:spcPts val="0"/>
              </a:spcBef>
              <a:spcAft>
                <a:spcPts val="0"/>
              </a:spcAft>
              <a:buNone/>
            </a:pPr>
            <a:r>
              <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HealthKit encrypts stored data (iOS Data Protection)</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HealthKit APIs to request user consent</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Retrieve user </a:t>
            </a:r>
            <a:r>
              <a:rPr lang="en-US" sz="2200">
                <a:solidFill>
                  <a:srgbClr val="FFFFFF"/>
                </a:solidFill>
                <a:latin typeface="Arimo"/>
                <a:ea typeface="Arimo"/>
                <a:cs typeface="Arimo"/>
                <a:sym typeface="Arimo"/>
              </a:rPr>
              <a:t>activity</a:t>
            </a:r>
            <a:r>
              <a:rPr lang="en-US" sz="2200">
                <a:solidFill>
                  <a:srgbClr val="FFFFFF"/>
                </a:solidFill>
                <a:latin typeface="Arimo"/>
                <a:ea typeface="Arimo"/>
                <a:cs typeface="Arimo"/>
                <a:sym typeface="Arimo"/>
              </a:rPr>
              <a:t> data and process locally</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Store in Firestore Firebase</a:t>
            </a:r>
            <a:endParaRPr sz="2200">
              <a:solidFill>
                <a:srgbClr val="FFFFFF"/>
              </a:solidFill>
              <a:latin typeface="Arimo"/>
              <a:ea typeface="Arimo"/>
              <a:cs typeface="Arimo"/>
              <a:sym typeface="Arimo"/>
            </a:endParaRPr>
          </a:p>
        </p:txBody>
      </p:sp>
      <p:sp>
        <p:nvSpPr>
          <p:cNvPr id="833" name="Google Shape;833;p30"/>
          <p:cNvSpPr/>
          <p:nvPr/>
        </p:nvSpPr>
        <p:spPr>
          <a:xfrm>
            <a:off x="10503941" y="1028700"/>
            <a:ext cx="1221591" cy="1221591"/>
          </a:xfrm>
          <a:custGeom>
            <a:rect b="b" l="l" r="r" t="t"/>
            <a:pathLst>
              <a:path extrusionOk="0" h="1221591" w="1221591">
                <a:moveTo>
                  <a:pt x="0" y="0"/>
                </a:moveTo>
                <a:lnTo>
                  <a:pt x="1221591" y="0"/>
                </a:lnTo>
                <a:lnTo>
                  <a:pt x="1221591" y="1221591"/>
                </a:lnTo>
                <a:lnTo>
                  <a:pt x="0" y="1221591"/>
                </a:lnTo>
                <a:lnTo>
                  <a:pt x="0" y="0"/>
                </a:lnTo>
                <a:close/>
              </a:path>
            </a:pathLst>
          </a:custGeom>
          <a:blipFill rotWithShape="1">
            <a:blip r:embed="rId3">
              <a:alphaModFix/>
            </a:blip>
            <a:stretch>
              <a:fillRect b="0" l="0" r="0" t="0"/>
            </a:stretch>
          </a:blipFill>
          <a:ln>
            <a:noFill/>
          </a:ln>
        </p:spPr>
      </p:sp>
      <p:sp>
        <p:nvSpPr>
          <p:cNvPr id="834" name="Google Shape;834;p30"/>
          <p:cNvSpPr/>
          <p:nvPr/>
        </p:nvSpPr>
        <p:spPr>
          <a:xfrm>
            <a:off x="890224" y="5808995"/>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pic>
        <p:nvPicPr>
          <p:cNvPr id="835" name="Google Shape;835;p30"/>
          <p:cNvPicPr preferRelativeResize="0"/>
          <p:nvPr/>
        </p:nvPicPr>
        <p:blipFill>
          <a:blip r:embed="rId4">
            <a:alphaModFix/>
          </a:blip>
          <a:stretch>
            <a:fillRect/>
          </a:stretch>
        </p:blipFill>
        <p:spPr>
          <a:xfrm>
            <a:off x="1056263" y="9085250"/>
            <a:ext cx="4518750" cy="482000"/>
          </a:xfrm>
          <a:prstGeom prst="rect">
            <a:avLst/>
          </a:prstGeom>
          <a:noFill/>
          <a:ln>
            <a:noFill/>
          </a:ln>
        </p:spPr>
      </p:pic>
      <p:grpSp>
        <p:nvGrpSpPr>
          <p:cNvPr id="836" name="Google Shape;836;p30"/>
          <p:cNvGrpSpPr/>
          <p:nvPr/>
        </p:nvGrpSpPr>
        <p:grpSpPr>
          <a:xfrm>
            <a:off x="1028713" y="151867"/>
            <a:ext cx="16522034" cy="341775"/>
            <a:chOff x="0" y="0"/>
            <a:chExt cx="22029379" cy="455700"/>
          </a:xfrm>
        </p:grpSpPr>
        <p:sp>
          <p:nvSpPr>
            <p:cNvPr id="837" name="Google Shape;837;p30"/>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5">
                <a:alphaModFix/>
              </a:blip>
              <a:stretch>
                <a:fillRect b="0" l="0" r="0" t="0"/>
              </a:stretch>
            </a:blipFill>
            <a:ln>
              <a:noFill/>
            </a:ln>
          </p:spPr>
        </p:sp>
        <p:sp>
          <p:nvSpPr>
            <p:cNvPr id="838" name="Google Shape;838;p30"/>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FitGenius</a:t>
              </a:r>
              <a:endParaRPr/>
            </a:p>
          </p:txBody>
        </p:sp>
        <p:sp>
          <p:nvSpPr>
            <p:cNvPr id="839" name="Google Shape;839;p30"/>
            <p:cNvSpPr txBox="1"/>
            <p:nvPr/>
          </p:nvSpPr>
          <p:spPr>
            <a:xfrm>
              <a:off x="9642021"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lang="en-US" sz="2221">
                  <a:solidFill>
                    <a:srgbClr val="798B65"/>
                  </a:solidFill>
                  <a:latin typeface="Blinker"/>
                  <a:ea typeface="Blinker"/>
                  <a:cs typeface="Blinker"/>
                  <a:sym typeface="Blinker"/>
                </a:rPr>
                <a:t>2024</a:t>
              </a:r>
              <a:endParaRPr/>
            </a:p>
          </p:txBody>
        </p:sp>
        <p:sp>
          <p:nvSpPr>
            <p:cNvPr id="840" name="Google Shape;840;p30"/>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:D</a:t>
              </a:r>
              <a:endParaRPr/>
            </a:p>
          </p:txBody>
        </p:sp>
      </p:grpSp>
      <p:pic>
        <p:nvPicPr>
          <p:cNvPr id="841" name="Google Shape;841;p30"/>
          <p:cNvPicPr preferRelativeResize="0"/>
          <p:nvPr/>
        </p:nvPicPr>
        <p:blipFill>
          <a:blip r:embed="rId6">
            <a:alphaModFix/>
          </a:blip>
          <a:stretch>
            <a:fillRect/>
          </a:stretch>
        </p:blipFill>
        <p:spPr>
          <a:xfrm>
            <a:off x="11725575" y="3639125"/>
            <a:ext cx="3767700" cy="3767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grpSp>
        <p:nvGrpSpPr>
          <p:cNvPr id="846" name="Google Shape;846;p31"/>
          <p:cNvGrpSpPr/>
          <p:nvPr/>
        </p:nvGrpSpPr>
        <p:grpSpPr>
          <a:xfrm>
            <a:off x="-62" y="493638"/>
            <a:ext cx="18288118" cy="9753856"/>
            <a:chOff x="0" y="-47625"/>
            <a:chExt cx="4816592" cy="2568900"/>
          </a:xfrm>
        </p:grpSpPr>
        <p:sp>
          <p:nvSpPr>
            <p:cNvPr id="847" name="Google Shape;847;p31"/>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1"/>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49" name="Google Shape;849;p31"/>
          <p:cNvGrpSpPr/>
          <p:nvPr/>
        </p:nvGrpSpPr>
        <p:grpSpPr>
          <a:xfrm>
            <a:off x="1028700" y="1757194"/>
            <a:ext cx="1190029" cy="1770877"/>
            <a:chOff x="0" y="0"/>
            <a:chExt cx="1451432" cy="2159870"/>
          </a:xfrm>
        </p:grpSpPr>
        <p:sp>
          <p:nvSpPr>
            <p:cNvPr id="850" name="Google Shape;850;p31"/>
            <p:cNvSpPr/>
            <p:nvPr/>
          </p:nvSpPr>
          <p:spPr>
            <a:xfrm>
              <a:off x="0" y="0"/>
              <a:ext cx="1451432" cy="2159870"/>
            </a:xfrm>
            <a:custGeom>
              <a:rect b="b" l="l" r="r" t="t"/>
              <a:pathLst>
                <a:path extrusionOk="0" h="2159870" w="1451432">
                  <a:moveTo>
                    <a:pt x="725716" y="0"/>
                  </a:moveTo>
                  <a:cubicBezTo>
                    <a:pt x="324914" y="0"/>
                    <a:pt x="0" y="483503"/>
                    <a:pt x="0" y="1079935"/>
                  </a:cubicBezTo>
                  <a:cubicBezTo>
                    <a:pt x="0" y="1676366"/>
                    <a:pt x="324914" y="2159870"/>
                    <a:pt x="725716" y="2159870"/>
                  </a:cubicBezTo>
                  <a:cubicBezTo>
                    <a:pt x="1126518" y="2159870"/>
                    <a:pt x="1451432" y="1676366"/>
                    <a:pt x="1451432" y="1079935"/>
                  </a:cubicBezTo>
                  <a:cubicBezTo>
                    <a:pt x="1451432" y="483503"/>
                    <a:pt x="1126518" y="0"/>
                    <a:pt x="725716"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1"/>
            <p:cNvSpPr txBox="1"/>
            <p:nvPr/>
          </p:nvSpPr>
          <p:spPr>
            <a:xfrm>
              <a:off x="136072" y="78663"/>
              <a:ext cx="1179300" cy="1878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6"/>
                </a:lnSpc>
                <a:spcBef>
                  <a:spcPts val="0"/>
                </a:spcBef>
                <a:spcAft>
                  <a:spcPts val="0"/>
                </a:spcAft>
                <a:buNone/>
              </a:pPr>
              <a:r>
                <a:rPr b="0" i="0" lang="en-US" sz="6099" u="none" cap="none" strike="noStrike">
                  <a:solidFill>
                    <a:srgbClr val="FFFFFF"/>
                  </a:solidFill>
                  <a:latin typeface="Blinker"/>
                  <a:ea typeface="Blinker"/>
                  <a:cs typeface="Blinker"/>
                  <a:sym typeface="Blinker"/>
                </a:rPr>
                <a:t>0</a:t>
              </a:r>
              <a:r>
                <a:rPr lang="en-US" sz="6099">
                  <a:solidFill>
                    <a:srgbClr val="FFFFFF"/>
                  </a:solidFill>
                  <a:latin typeface="Blinker"/>
                  <a:ea typeface="Blinker"/>
                  <a:cs typeface="Blinker"/>
                  <a:sym typeface="Blinker"/>
                </a:rPr>
                <a:t>8</a:t>
              </a:r>
              <a:endParaRPr sz="6099">
                <a:solidFill>
                  <a:srgbClr val="FFFFFF"/>
                </a:solidFill>
                <a:latin typeface="Blinker"/>
                <a:ea typeface="Blinker"/>
                <a:cs typeface="Blinker"/>
                <a:sym typeface="Blinker"/>
              </a:endParaRPr>
            </a:p>
          </p:txBody>
        </p:sp>
      </p:grpSp>
      <p:sp>
        <p:nvSpPr>
          <p:cNvPr id="852" name="Google Shape;852;p31"/>
          <p:cNvSpPr txBox="1"/>
          <p:nvPr/>
        </p:nvSpPr>
        <p:spPr>
          <a:xfrm>
            <a:off x="2551575" y="1934625"/>
            <a:ext cx="14829600" cy="14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315">
                <a:solidFill>
                  <a:srgbClr val="FFFFFF"/>
                </a:solidFill>
                <a:latin typeface="Blinker"/>
                <a:ea typeface="Blinker"/>
                <a:cs typeface="Blinker"/>
                <a:sym typeface="Blinker"/>
              </a:rPr>
              <a:t>Security Considerations</a:t>
            </a:r>
            <a:endParaRPr/>
          </a:p>
        </p:txBody>
      </p:sp>
      <p:sp>
        <p:nvSpPr>
          <p:cNvPr id="853" name="Google Shape;853;p31"/>
          <p:cNvSpPr txBox="1"/>
          <p:nvPr/>
        </p:nvSpPr>
        <p:spPr>
          <a:xfrm>
            <a:off x="2551575" y="3779075"/>
            <a:ext cx="9174000" cy="4131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200">
                <a:solidFill>
                  <a:srgbClr val="FFFFFF"/>
                </a:solidFill>
                <a:latin typeface="Arimo"/>
                <a:ea typeface="Arimo"/>
                <a:cs typeface="Arimo"/>
                <a:sym typeface="Arimo"/>
              </a:rPr>
              <a:t>Firebase</a:t>
            </a:r>
            <a:r>
              <a:rPr b="1" lang="en-US" sz="2200">
                <a:solidFill>
                  <a:srgbClr val="FFFFFF"/>
                </a:solidFill>
                <a:latin typeface="Arimo"/>
                <a:ea typeface="Arimo"/>
                <a:cs typeface="Arimo"/>
                <a:sym typeface="Arimo"/>
              </a:rPr>
              <a:t>:</a:t>
            </a:r>
            <a:endParaRPr b="1" sz="2200">
              <a:solidFill>
                <a:srgbClr val="FFFFFF"/>
              </a:solidFill>
              <a:latin typeface="Arimo"/>
              <a:ea typeface="Arimo"/>
              <a:cs typeface="Arimo"/>
              <a:sym typeface="Arimo"/>
            </a:endParaRPr>
          </a:p>
          <a:p>
            <a:pPr indent="0" lvl="0" marL="0" marR="0" rtl="0" algn="l">
              <a:lnSpc>
                <a:spcPct val="140000"/>
              </a:lnSpc>
              <a:spcBef>
                <a:spcPts val="0"/>
              </a:spcBef>
              <a:spcAft>
                <a:spcPts val="0"/>
              </a:spcAft>
              <a:buNone/>
            </a:pPr>
            <a:r>
              <a:t/>
            </a:r>
            <a:endParaRPr b="1"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Firebase Authentication:</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Supports email/password logins</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Can implement MFA for enhanced security</a:t>
            </a:r>
            <a:endParaRPr sz="2200">
              <a:solidFill>
                <a:srgbClr val="FFFFFF"/>
              </a:solidFill>
              <a:latin typeface="Arimo"/>
              <a:ea typeface="Arimo"/>
              <a:cs typeface="Arimo"/>
              <a:sym typeface="Arimo"/>
            </a:endParaRPr>
          </a:p>
          <a:p>
            <a:pPr indent="0" lvl="0" marL="0" marR="0" rtl="0" algn="l">
              <a:lnSpc>
                <a:spcPct val="140000"/>
              </a:lnSpc>
              <a:spcBef>
                <a:spcPts val="0"/>
              </a:spcBef>
              <a:spcAft>
                <a:spcPts val="0"/>
              </a:spcAft>
              <a:buNone/>
            </a:pPr>
            <a:r>
              <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Firebase Firestore:</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Store health data in structured format</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Encrypts data in transit and at rest (Transit: SSL/TLS, Rest: AES -256)</a:t>
            </a:r>
            <a:endParaRPr sz="2200">
              <a:solidFill>
                <a:srgbClr val="FFFFFF"/>
              </a:solidFill>
              <a:latin typeface="Arimo"/>
              <a:ea typeface="Arimo"/>
              <a:cs typeface="Arimo"/>
              <a:sym typeface="Arimo"/>
            </a:endParaRPr>
          </a:p>
        </p:txBody>
      </p:sp>
      <p:sp>
        <p:nvSpPr>
          <p:cNvPr id="854" name="Google Shape;854;p31"/>
          <p:cNvSpPr/>
          <p:nvPr/>
        </p:nvSpPr>
        <p:spPr>
          <a:xfrm>
            <a:off x="10503941" y="1028700"/>
            <a:ext cx="1221591" cy="1221591"/>
          </a:xfrm>
          <a:custGeom>
            <a:rect b="b" l="l" r="r" t="t"/>
            <a:pathLst>
              <a:path extrusionOk="0" h="1221591" w="1221591">
                <a:moveTo>
                  <a:pt x="0" y="0"/>
                </a:moveTo>
                <a:lnTo>
                  <a:pt x="1221591" y="0"/>
                </a:lnTo>
                <a:lnTo>
                  <a:pt x="1221591" y="1221591"/>
                </a:lnTo>
                <a:lnTo>
                  <a:pt x="0" y="1221591"/>
                </a:lnTo>
                <a:lnTo>
                  <a:pt x="0" y="0"/>
                </a:lnTo>
                <a:close/>
              </a:path>
            </a:pathLst>
          </a:custGeom>
          <a:blipFill rotWithShape="1">
            <a:blip r:embed="rId3">
              <a:alphaModFix/>
            </a:blip>
            <a:stretch>
              <a:fillRect b="0" l="0" r="0" t="0"/>
            </a:stretch>
          </a:blipFill>
          <a:ln>
            <a:noFill/>
          </a:ln>
        </p:spPr>
      </p:sp>
      <p:sp>
        <p:nvSpPr>
          <p:cNvPr id="855" name="Google Shape;855;p31"/>
          <p:cNvSpPr/>
          <p:nvPr/>
        </p:nvSpPr>
        <p:spPr>
          <a:xfrm>
            <a:off x="890224" y="5808995"/>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pic>
        <p:nvPicPr>
          <p:cNvPr id="856" name="Google Shape;856;p31"/>
          <p:cNvPicPr preferRelativeResize="0"/>
          <p:nvPr/>
        </p:nvPicPr>
        <p:blipFill>
          <a:blip r:embed="rId4">
            <a:alphaModFix/>
          </a:blip>
          <a:stretch>
            <a:fillRect/>
          </a:stretch>
        </p:blipFill>
        <p:spPr>
          <a:xfrm>
            <a:off x="1056263" y="9085250"/>
            <a:ext cx="4518750" cy="482000"/>
          </a:xfrm>
          <a:prstGeom prst="rect">
            <a:avLst/>
          </a:prstGeom>
          <a:noFill/>
          <a:ln>
            <a:noFill/>
          </a:ln>
        </p:spPr>
      </p:pic>
      <p:grpSp>
        <p:nvGrpSpPr>
          <p:cNvPr id="857" name="Google Shape;857;p31"/>
          <p:cNvGrpSpPr/>
          <p:nvPr/>
        </p:nvGrpSpPr>
        <p:grpSpPr>
          <a:xfrm>
            <a:off x="1028713" y="151867"/>
            <a:ext cx="16522034" cy="341775"/>
            <a:chOff x="0" y="0"/>
            <a:chExt cx="22029379" cy="455700"/>
          </a:xfrm>
        </p:grpSpPr>
        <p:sp>
          <p:nvSpPr>
            <p:cNvPr id="858" name="Google Shape;858;p31"/>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5">
                <a:alphaModFix/>
              </a:blip>
              <a:stretch>
                <a:fillRect b="0" l="0" r="0" t="0"/>
              </a:stretch>
            </a:blipFill>
            <a:ln>
              <a:noFill/>
            </a:ln>
          </p:spPr>
        </p:sp>
        <p:sp>
          <p:nvSpPr>
            <p:cNvPr id="859" name="Google Shape;859;p31"/>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FitGenius</a:t>
              </a:r>
              <a:endParaRPr/>
            </a:p>
          </p:txBody>
        </p:sp>
        <p:sp>
          <p:nvSpPr>
            <p:cNvPr id="860" name="Google Shape;860;p31"/>
            <p:cNvSpPr txBox="1"/>
            <p:nvPr/>
          </p:nvSpPr>
          <p:spPr>
            <a:xfrm>
              <a:off x="9642021"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lang="en-US" sz="2221">
                  <a:solidFill>
                    <a:srgbClr val="798B65"/>
                  </a:solidFill>
                  <a:latin typeface="Blinker"/>
                  <a:ea typeface="Blinker"/>
                  <a:cs typeface="Blinker"/>
                  <a:sym typeface="Blinker"/>
                </a:rPr>
                <a:t>2024</a:t>
              </a:r>
              <a:endParaRPr/>
            </a:p>
          </p:txBody>
        </p:sp>
        <p:sp>
          <p:nvSpPr>
            <p:cNvPr id="861" name="Google Shape;861;p31"/>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:D</a:t>
              </a:r>
              <a:endParaRPr/>
            </a:p>
          </p:txBody>
        </p:sp>
      </p:grpSp>
      <p:pic>
        <p:nvPicPr>
          <p:cNvPr id="862" name="Google Shape;862;p31"/>
          <p:cNvPicPr preferRelativeResize="0"/>
          <p:nvPr/>
        </p:nvPicPr>
        <p:blipFill>
          <a:blip r:embed="rId6">
            <a:alphaModFix/>
          </a:blip>
          <a:stretch>
            <a:fillRect/>
          </a:stretch>
        </p:blipFill>
        <p:spPr>
          <a:xfrm>
            <a:off x="9871975" y="4485138"/>
            <a:ext cx="6478817" cy="1770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grpSp>
        <p:nvGrpSpPr>
          <p:cNvPr id="867" name="Google Shape;867;p32"/>
          <p:cNvGrpSpPr/>
          <p:nvPr/>
        </p:nvGrpSpPr>
        <p:grpSpPr>
          <a:xfrm>
            <a:off x="0" y="556737"/>
            <a:ext cx="18288118" cy="9730327"/>
            <a:chOff x="0" y="-28575"/>
            <a:chExt cx="4816592" cy="2562703"/>
          </a:xfrm>
        </p:grpSpPr>
        <p:sp>
          <p:nvSpPr>
            <p:cNvPr id="868" name="Google Shape;868;p32"/>
            <p:cNvSpPr/>
            <p:nvPr/>
          </p:nvSpPr>
          <p:spPr>
            <a:xfrm>
              <a:off x="0" y="0"/>
              <a:ext cx="4816592" cy="2534128"/>
            </a:xfrm>
            <a:custGeom>
              <a:rect b="b" l="l" r="r" t="t"/>
              <a:pathLst>
                <a:path extrusionOk="0" h="2534128" w="4816592">
                  <a:moveTo>
                    <a:pt x="24977" y="0"/>
                  </a:moveTo>
                  <a:lnTo>
                    <a:pt x="4791616" y="0"/>
                  </a:lnTo>
                  <a:cubicBezTo>
                    <a:pt x="4798240" y="0"/>
                    <a:pt x="4804593" y="2631"/>
                    <a:pt x="4809277" y="7315"/>
                  </a:cubicBezTo>
                  <a:cubicBezTo>
                    <a:pt x="4813961" y="12000"/>
                    <a:pt x="4816592" y="18352"/>
                    <a:pt x="4816592" y="24977"/>
                  </a:cubicBezTo>
                  <a:lnTo>
                    <a:pt x="4816592" y="2509151"/>
                  </a:lnTo>
                  <a:cubicBezTo>
                    <a:pt x="4816592" y="2522946"/>
                    <a:pt x="4805410" y="2534128"/>
                    <a:pt x="4791616" y="2534128"/>
                  </a:cubicBezTo>
                  <a:lnTo>
                    <a:pt x="24977" y="2534128"/>
                  </a:lnTo>
                  <a:cubicBezTo>
                    <a:pt x="11182" y="2534128"/>
                    <a:pt x="0" y="2522946"/>
                    <a:pt x="0" y="2509151"/>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2"/>
            <p:cNvSpPr txBox="1"/>
            <p:nvPr/>
          </p:nvSpPr>
          <p:spPr>
            <a:xfrm>
              <a:off x="0" y="-28575"/>
              <a:ext cx="4816500" cy="2562600"/>
            </a:xfrm>
            <a:prstGeom prst="rect">
              <a:avLst/>
            </a:prstGeom>
            <a:noFill/>
            <a:ln>
              <a:noFill/>
            </a:ln>
          </p:spPr>
          <p:txBody>
            <a:bodyPr anchorCtr="0" anchor="ctr" bIns="50800" lIns="50800" spcFirstLastPara="1" rIns="50800" wrap="square" tIns="50800">
              <a:noAutofit/>
            </a:bodyPr>
            <a:lstStyle/>
            <a:p>
              <a:pPr indent="0" lvl="0" marL="0" marR="0" rtl="0" algn="l">
                <a:lnSpc>
                  <a:spcPct val="137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0" name="Google Shape;870;p32"/>
          <p:cNvSpPr/>
          <p:nvPr/>
        </p:nvSpPr>
        <p:spPr>
          <a:xfrm>
            <a:off x="15615530" y="1279941"/>
            <a:ext cx="1643770" cy="1643770"/>
          </a:xfrm>
          <a:custGeom>
            <a:rect b="b" l="l" r="r" t="t"/>
            <a:pathLst>
              <a:path extrusionOk="0" h="1643770" w="1643770">
                <a:moveTo>
                  <a:pt x="0" y="0"/>
                </a:moveTo>
                <a:lnTo>
                  <a:pt x="1643770" y="0"/>
                </a:lnTo>
                <a:lnTo>
                  <a:pt x="1643770" y="1643770"/>
                </a:lnTo>
                <a:lnTo>
                  <a:pt x="0" y="1643770"/>
                </a:lnTo>
                <a:lnTo>
                  <a:pt x="0" y="0"/>
                </a:lnTo>
                <a:close/>
              </a:path>
            </a:pathLst>
          </a:custGeom>
          <a:blipFill rotWithShape="1">
            <a:blip r:embed="rId3">
              <a:alphaModFix/>
            </a:blip>
            <a:stretch>
              <a:fillRect b="0" l="0" r="0" t="0"/>
            </a:stretch>
          </a:blipFill>
          <a:ln>
            <a:noFill/>
          </a:ln>
        </p:spPr>
      </p:sp>
      <p:sp>
        <p:nvSpPr>
          <p:cNvPr id="871" name="Google Shape;871;p32"/>
          <p:cNvSpPr/>
          <p:nvPr/>
        </p:nvSpPr>
        <p:spPr>
          <a:xfrm>
            <a:off x="1881522" y="5519280"/>
            <a:ext cx="1406472" cy="1406472"/>
          </a:xfrm>
          <a:custGeom>
            <a:rect b="b" l="l" r="r" t="t"/>
            <a:pathLst>
              <a:path extrusionOk="0" h="1406472" w="1406472">
                <a:moveTo>
                  <a:pt x="0" y="0"/>
                </a:moveTo>
                <a:lnTo>
                  <a:pt x="1406471" y="0"/>
                </a:lnTo>
                <a:lnTo>
                  <a:pt x="1406471" y="1406472"/>
                </a:lnTo>
                <a:lnTo>
                  <a:pt x="0" y="1406472"/>
                </a:lnTo>
                <a:lnTo>
                  <a:pt x="0" y="0"/>
                </a:lnTo>
                <a:close/>
              </a:path>
            </a:pathLst>
          </a:custGeom>
          <a:blipFill rotWithShape="1">
            <a:blip r:embed="rId3">
              <a:alphaModFix/>
            </a:blip>
            <a:stretch>
              <a:fillRect b="0" l="0" r="0" t="0"/>
            </a:stretch>
          </a:blipFill>
          <a:ln>
            <a:noFill/>
          </a:ln>
        </p:spPr>
      </p:sp>
      <p:sp>
        <p:nvSpPr>
          <p:cNvPr id="872" name="Google Shape;872;p32"/>
          <p:cNvSpPr txBox="1"/>
          <p:nvPr/>
        </p:nvSpPr>
        <p:spPr>
          <a:xfrm>
            <a:off x="5280986" y="3916678"/>
            <a:ext cx="7726200" cy="1433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315">
                <a:solidFill>
                  <a:srgbClr val="FFFFFF"/>
                </a:solidFill>
                <a:latin typeface="Blinker"/>
                <a:ea typeface="Blinker"/>
                <a:cs typeface="Blinker"/>
                <a:sym typeface="Blinker"/>
              </a:rPr>
              <a:t>Thank You!</a:t>
            </a:r>
            <a:endParaRPr/>
          </a:p>
        </p:txBody>
      </p:sp>
      <p:sp>
        <p:nvSpPr>
          <p:cNvPr id="873" name="Google Shape;873;p32"/>
          <p:cNvSpPr txBox="1"/>
          <p:nvPr/>
        </p:nvSpPr>
        <p:spPr>
          <a:xfrm>
            <a:off x="3143698" y="5350385"/>
            <a:ext cx="11810400" cy="215400"/>
          </a:xfrm>
          <a:prstGeom prst="rect">
            <a:avLst/>
          </a:prstGeom>
          <a:noFill/>
          <a:ln>
            <a:noFill/>
          </a:ln>
        </p:spPr>
        <p:txBody>
          <a:bodyPr anchorCtr="0" anchor="t" bIns="0" lIns="0" spcFirstLastPara="1" rIns="0" wrap="square" tIns="0">
            <a:spAutoFit/>
          </a:bodyPr>
          <a:lstStyle/>
          <a:p>
            <a:pPr indent="0" lvl="0" marL="0" marR="0" rtl="0" algn="ctr">
              <a:lnSpc>
                <a:spcPct val="130015"/>
              </a:lnSpc>
              <a:spcBef>
                <a:spcPts val="0"/>
              </a:spcBef>
              <a:spcAft>
                <a:spcPts val="0"/>
              </a:spcAft>
              <a:buNone/>
            </a:pPr>
            <a:r>
              <a:t/>
            </a:r>
            <a:endParaRPr/>
          </a:p>
        </p:txBody>
      </p:sp>
      <p:sp>
        <p:nvSpPr>
          <p:cNvPr id="874" name="Google Shape;874;p32"/>
          <p:cNvSpPr txBox="1"/>
          <p:nvPr/>
        </p:nvSpPr>
        <p:spPr>
          <a:xfrm>
            <a:off x="2818113" y="5565770"/>
            <a:ext cx="12651900" cy="215400"/>
          </a:xfrm>
          <a:prstGeom prst="rect">
            <a:avLst/>
          </a:prstGeom>
          <a:noFill/>
          <a:ln>
            <a:noFill/>
          </a:ln>
        </p:spPr>
        <p:txBody>
          <a:bodyPr anchorCtr="0" anchor="t" bIns="0" lIns="0" spcFirstLastPara="1" rIns="0" wrap="square" tIns="0">
            <a:spAutoFit/>
          </a:bodyPr>
          <a:lstStyle/>
          <a:p>
            <a:pPr indent="0" lvl="0" marL="0" marR="0" rtl="0" algn="ctr">
              <a:lnSpc>
                <a:spcPct val="130015"/>
              </a:lnSpc>
              <a:spcBef>
                <a:spcPts val="0"/>
              </a:spcBef>
              <a:spcAft>
                <a:spcPts val="0"/>
              </a:spcAft>
              <a:buNone/>
            </a:pPr>
            <a:r>
              <a:t/>
            </a:r>
            <a:endParaRPr/>
          </a:p>
        </p:txBody>
      </p:sp>
      <p:sp>
        <p:nvSpPr>
          <p:cNvPr id="875" name="Google Shape;875;p32"/>
          <p:cNvSpPr txBox="1"/>
          <p:nvPr/>
        </p:nvSpPr>
        <p:spPr>
          <a:xfrm>
            <a:off x="2963750" y="5505652"/>
            <a:ext cx="12651900" cy="1433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315">
                <a:solidFill>
                  <a:srgbClr val="FFFFFF"/>
                </a:solidFill>
                <a:latin typeface="Blinker"/>
                <a:ea typeface="Blinker"/>
                <a:cs typeface="Blinker"/>
                <a:sym typeface="Blinker"/>
              </a:rPr>
              <a:t>Any Questions?</a:t>
            </a:r>
            <a:endParaRPr/>
          </a:p>
        </p:txBody>
      </p:sp>
      <p:grpSp>
        <p:nvGrpSpPr>
          <p:cNvPr id="876" name="Google Shape;876;p32"/>
          <p:cNvGrpSpPr/>
          <p:nvPr/>
        </p:nvGrpSpPr>
        <p:grpSpPr>
          <a:xfrm>
            <a:off x="1881522" y="1531153"/>
            <a:ext cx="3111991" cy="993648"/>
            <a:chOff x="0" y="0"/>
            <a:chExt cx="4149321" cy="1324864"/>
          </a:xfrm>
        </p:grpSpPr>
        <p:grpSp>
          <p:nvGrpSpPr>
            <p:cNvPr id="877" name="Google Shape;877;p32"/>
            <p:cNvGrpSpPr/>
            <p:nvPr/>
          </p:nvGrpSpPr>
          <p:grpSpPr>
            <a:xfrm>
              <a:off x="0" y="0"/>
              <a:ext cx="1324864" cy="1324864"/>
              <a:chOff x="0" y="0"/>
              <a:chExt cx="812800" cy="812800"/>
            </a:xfrm>
          </p:grpSpPr>
          <p:sp>
            <p:nvSpPr>
              <p:cNvPr id="878" name="Google Shape;878;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0" name="Google Shape;880;p32"/>
            <p:cNvGrpSpPr/>
            <p:nvPr/>
          </p:nvGrpSpPr>
          <p:grpSpPr>
            <a:xfrm>
              <a:off x="470743" y="0"/>
              <a:ext cx="1324864" cy="1324864"/>
              <a:chOff x="0" y="0"/>
              <a:chExt cx="812800" cy="812800"/>
            </a:xfrm>
          </p:grpSpPr>
          <p:sp>
            <p:nvSpPr>
              <p:cNvPr id="881" name="Google Shape;881;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3" name="Google Shape;883;p32"/>
            <p:cNvGrpSpPr/>
            <p:nvPr/>
          </p:nvGrpSpPr>
          <p:grpSpPr>
            <a:xfrm>
              <a:off x="941486" y="0"/>
              <a:ext cx="1324864" cy="1324864"/>
              <a:chOff x="0" y="0"/>
              <a:chExt cx="812800" cy="812800"/>
            </a:xfrm>
          </p:grpSpPr>
          <p:sp>
            <p:nvSpPr>
              <p:cNvPr id="884" name="Google Shape;884;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6" name="Google Shape;886;p32"/>
            <p:cNvGrpSpPr/>
            <p:nvPr/>
          </p:nvGrpSpPr>
          <p:grpSpPr>
            <a:xfrm>
              <a:off x="1412228" y="0"/>
              <a:ext cx="1324864" cy="1324864"/>
              <a:chOff x="0" y="0"/>
              <a:chExt cx="812800" cy="812800"/>
            </a:xfrm>
          </p:grpSpPr>
          <p:sp>
            <p:nvSpPr>
              <p:cNvPr id="887" name="Google Shape;887;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9" name="Google Shape;889;p32"/>
            <p:cNvGrpSpPr/>
            <p:nvPr/>
          </p:nvGrpSpPr>
          <p:grpSpPr>
            <a:xfrm>
              <a:off x="1882971" y="0"/>
              <a:ext cx="1324864" cy="1324864"/>
              <a:chOff x="0" y="0"/>
              <a:chExt cx="812800" cy="812800"/>
            </a:xfrm>
          </p:grpSpPr>
          <p:sp>
            <p:nvSpPr>
              <p:cNvPr id="890" name="Google Shape;890;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92" name="Google Shape;892;p32"/>
            <p:cNvGrpSpPr/>
            <p:nvPr/>
          </p:nvGrpSpPr>
          <p:grpSpPr>
            <a:xfrm>
              <a:off x="2353714" y="0"/>
              <a:ext cx="1324864" cy="1324864"/>
              <a:chOff x="0" y="0"/>
              <a:chExt cx="812800" cy="812800"/>
            </a:xfrm>
          </p:grpSpPr>
          <p:sp>
            <p:nvSpPr>
              <p:cNvPr id="893" name="Google Shape;893;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95" name="Google Shape;895;p32"/>
            <p:cNvGrpSpPr/>
            <p:nvPr/>
          </p:nvGrpSpPr>
          <p:grpSpPr>
            <a:xfrm>
              <a:off x="2824457" y="0"/>
              <a:ext cx="1324864" cy="1324864"/>
              <a:chOff x="0" y="0"/>
              <a:chExt cx="812800" cy="812800"/>
            </a:xfrm>
          </p:grpSpPr>
          <p:sp>
            <p:nvSpPr>
              <p:cNvPr id="896" name="Google Shape;896;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898" name="Google Shape;898;p32"/>
          <p:cNvGrpSpPr/>
          <p:nvPr/>
        </p:nvGrpSpPr>
        <p:grpSpPr>
          <a:xfrm>
            <a:off x="14697646" y="6232100"/>
            <a:ext cx="3111991" cy="993648"/>
            <a:chOff x="0" y="0"/>
            <a:chExt cx="4149321" cy="1324864"/>
          </a:xfrm>
        </p:grpSpPr>
        <p:grpSp>
          <p:nvGrpSpPr>
            <p:cNvPr id="899" name="Google Shape;899;p32"/>
            <p:cNvGrpSpPr/>
            <p:nvPr/>
          </p:nvGrpSpPr>
          <p:grpSpPr>
            <a:xfrm>
              <a:off x="0" y="0"/>
              <a:ext cx="1324864" cy="1324864"/>
              <a:chOff x="0" y="0"/>
              <a:chExt cx="812800" cy="812800"/>
            </a:xfrm>
          </p:grpSpPr>
          <p:sp>
            <p:nvSpPr>
              <p:cNvPr id="900" name="Google Shape;900;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2" name="Google Shape;902;p32"/>
            <p:cNvGrpSpPr/>
            <p:nvPr/>
          </p:nvGrpSpPr>
          <p:grpSpPr>
            <a:xfrm>
              <a:off x="470743" y="0"/>
              <a:ext cx="1324864" cy="1324864"/>
              <a:chOff x="0" y="0"/>
              <a:chExt cx="812800" cy="812800"/>
            </a:xfrm>
          </p:grpSpPr>
          <p:sp>
            <p:nvSpPr>
              <p:cNvPr id="903" name="Google Shape;903;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5" name="Google Shape;905;p32"/>
            <p:cNvGrpSpPr/>
            <p:nvPr/>
          </p:nvGrpSpPr>
          <p:grpSpPr>
            <a:xfrm>
              <a:off x="941486" y="0"/>
              <a:ext cx="1324864" cy="1324864"/>
              <a:chOff x="0" y="0"/>
              <a:chExt cx="812800" cy="812800"/>
            </a:xfrm>
          </p:grpSpPr>
          <p:sp>
            <p:nvSpPr>
              <p:cNvPr id="906" name="Google Shape;906;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8" name="Google Shape;908;p32"/>
            <p:cNvGrpSpPr/>
            <p:nvPr/>
          </p:nvGrpSpPr>
          <p:grpSpPr>
            <a:xfrm>
              <a:off x="1412228" y="0"/>
              <a:ext cx="1324864" cy="1324864"/>
              <a:chOff x="0" y="0"/>
              <a:chExt cx="812800" cy="812800"/>
            </a:xfrm>
          </p:grpSpPr>
          <p:sp>
            <p:nvSpPr>
              <p:cNvPr id="909" name="Google Shape;909;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1" name="Google Shape;911;p32"/>
            <p:cNvGrpSpPr/>
            <p:nvPr/>
          </p:nvGrpSpPr>
          <p:grpSpPr>
            <a:xfrm>
              <a:off x="1882971" y="0"/>
              <a:ext cx="1324864" cy="1324864"/>
              <a:chOff x="0" y="0"/>
              <a:chExt cx="812800" cy="812800"/>
            </a:xfrm>
          </p:grpSpPr>
          <p:sp>
            <p:nvSpPr>
              <p:cNvPr id="912" name="Google Shape;912;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4" name="Google Shape;914;p32"/>
            <p:cNvGrpSpPr/>
            <p:nvPr/>
          </p:nvGrpSpPr>
          <p:grpSpPr>
            <a:xfrm>
              <a:off x="2353714" y="0"/>
              <a:ext cx="1324864" cy="1324864"/>
              <a:chOff x="0" y="0"/>
              <a:chExt cx="812800" cy="812800"/>
            </a:xfrm>
          </p:grpSpPr>
          <p:sp>
            <p:nvSpPr>
              <p:cNvPr id="915" name="Google Shape;915;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7" name="Google Shape;917;p32"/>
            <p:cNvGrpSpPr/>
            <p:nvPr/>
          </p:nvGrpSpPr>
          <p:grpSpPr>
            <a:xfrm>
              <a:off x="2824457" y="0"/>
              <a:ext cx="1324864" cy="1324864"/>
              <a:chOff x="0" y="0"/>
              <a:chExt cx="812800" cy="812800"/>
            </a:xfrm>
          </p:grpSpPr>
          <p:sp>
            <p:nvSpPr>
              <p:cNvPr id="918" name="Google Shape;918;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2"/>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920" name="Google Shape;920;p32"/>
          <p:cNvGrpSpPr/>
          <p:nvPr/>
        </p:nvGrpSpPr>
        <p:grpSpPr>
          <a:xfrm>
            <a:off x="1028713" y="151867"/>
            <a:ext cx="16522034" cy="341775"/>
            <a:chOff x="0" y="0"/>
            <a:chExt cx="22029379" cy="455700"/>
          </a:xfrm>
        </p:grpSpPr>
        <p:sp>
          <p:nvSpPr>
            <p:cNvPr id="921" name="Google Shape;921;p32"/>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4">
                <a:alphaModFix/>
              </a:blip>
              <a:stretch>
                <a:fillRect b="0" l="0" r="0" t="0"/>
              </a:stretch>
            </a:blipFill>
            <a:ln>
              <a:noFill/>
            </a:ln>
          </p:spPr>
        </p:sp>
        <p:sp>
          <p:nvSpPr>
            <p:cNvPr id="922" name="Google Shape;922;p32"/>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FitGenius</a:t>
              </a:r>
              <a:endParaRPr/>
            </a:p>
          </p:txBody>
        </p:sp>
        <p:sp>
          <p:nvSpPr>
            <p:cNvPr id="923" name="Google Shape;923;p32"/>
            <p:cNvSpPr txBox="1"/>
            <p:nvPr/>
          </p:nvSpPr>
          <p:spPr>
            <a:xfrm>
              <a:off x="9642021"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lang="en-US" sz="2221">
                  <a:solidFill>
                    <a:srgbClr val="798B65"/>
                  </a:solidFill>
                  <a:latin typeface="Blinker"/>
                  <a:ea typeface="Blinker"/>
                  <a:cs typeface="Blinker"/>
                  <a:sym typeface="Blinker"/>
                </a:rPr>
                <a:t>2024</a:t>
              </a:r>
              <a:endParaRPr/>
            </a:p>
          </p:txBody>
        </p:sp>
        <p:sp>
          <p:nvSpPr>
            <p:cNvPr id="924" name="Google Shape;924;p32"/>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:D</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grpSp>
        <p:nvGrpSpPr>
          <p:cNvPr id="312" name="Google Shape;312;p13"/>
          <p:cNvGrpSpPr/>
          <p:nvPr/>
        </p:nvGrpSpPr>
        <p:grpSpPr>
          <a:xfrm>
            <a:off x="-62" y="493638"/>
            <a:ext cx="18288118" cy="9753856"/>
            <a:chOff x="0" y="-47625"/>
            <a:chExt cx="4816592" cy="2568900"/>
          </a:xfrm>
        </p:grpSpPr>
        <p:sp>
          <p:nvSpPr>
            <p:cNvPr id="313" name="Google Shape;313;p13"/>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3"/>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5" name="Google Shape;315;p13"/>
          <p:cNvGrpSpPr/>
          <p:nvPr/>
        </p:nvGrpSpPr>
        <p:grpSpPr>
          <a:xfrm>
            <a:off x="1028700" y="1757194"/>
            <a:ext cx="1190029" cy="1770877"/>
            <a:chOff x="0" y="0"/>
            <a:chExt cx="1451432" cy="2159870"/>
          </a:xfrm>
        </p:grpSpPr>
        <p:sp>
          <p:nvSpPr>
            <p:cNvPr id="316" name="Google Shape;316;p13"/>
            <p:cNvSpPr/>
            <p:nvPr/>
          </p:nvSpPr>
          <p:spPr>
            <a:xfrm>
              <a:off x="0" y="0"/>
              <a:ext cx="1451432" cy="2159870"/>
            </a:xfrm>
            <a:custGeom>
              <a:rect b="b" l="l" r="r" t="t"/>
              <a:pathLst>
                <a:path extrusionOk="0" h="2159870" w="1451432">
                  <a:moveTo>
                    <a:pt x="725716" y="0"/>
                  </a:moveTo>
                  <a:cubicBezTo>
                    <a:pt x="324914" y="0"/>
                    <a:pt x="0" y="483503"/>
                    <a:pt x="0" y="1079935"/>
                  </a:cubicBezTo>
                  <a:cubicBezTo>
                    <a:pt x="0" y="1676366"/>
                    <a:pt x="324914" y="2159870"/>
                    <a:pt x="725716" y="2159870"/>
                  </a:cubicBezTo>
                  <a:cubicBezTo>
                    <a:pt x="1126518" y="2159870"/>
                    <a:pt x="1451432" y="1676366"/>
                    <a:pt x="1451432" y="1079935"/>
                  </a:cubicBezTo>
                  <a:cubicBezTo>
                    <a:pt x="1451432" y="483503"/>
                    <a:pt x="1126518" y="0"/>
                    <a:pt x="725716"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3"/>
            <p:cNvSpPr txBox="1"/>
            <p:nvPr/>
          </p:nvSpPr>
          <p:spPr>
            <a:xfrm>
              <a:off x="136072" y="78663"/>
              <a:ext cx="1179300" cy="1878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6"/>
                </a:lnSpc>
                <a:spcBef>
                  <a:spcPts val="0"/>
                </a:spcBef>
                <a:spcAft>
                  <a:spcPts val="0"/>
                </a:spcAft>
                <a:buNone/>
              </a:pPr>
              <a:r>
                <a:rPr b="0" i="0" lang="en-US" sz="6099" u="none" cap="none" strike="noStrike">
                  <a:solidFill>
                    <a:srgbClr val="FFFFFF"/>
                  </a:solidFill>
                  <a:latin typeface="Blinker"/>
                  <a:ea typeface="Blinker"/>
                  <a:cs typeface="Blinker"/>
                  <a:sym typeface="Blinker"/>
                </a:rPr>
                <a:t>01</a:t>
              </a:r>
              <a:endParaRPr/>
            </a:p>
          </p:txBody>
        </p:sp>
      </p:grpSp>
      <p:sp>
        <p:nvSpPr>
          <p:cNvPr id="318" name="Google Shape;318;p13"/>
          <p:cNvSpPr txBox="1"/>
          <p:nvPr/>
        </p:nvSpPr>
        <p:spPr>
          <a:xfrm>
            <a:off x="2551587" y="1934634"/>
            <a:ext cx="8199300" cy="14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315">
                <a:solidFill>
                  <a:srgbClr val="FFFFFF"/>
                </a:solidFill>
                <a:latin typeface="Blinker"/>
                <a:ea typeface="Blinker"/>
                <a:cs typeface="Blinker"/>
                <a:sym typeface="Blinker"/>
              </a:rPr>
              <a:t>Scope</a:t>
            </a:r>
            <a:endParaRPr/>
          </a:p>
        </p:txBody>
      </p:sp>
      <p:sp>
        <p:nvSpPr>
          <p:cNvPr id="319" name="Google Shape;319;p13"/>
          <p:cNvSpPr txBox="1"/>
          <p:nvPr/>
        </p:nvSpPr>
        <p:spPr>
          <a:xfrm>
            <a:off x="1028763" y="3859550"/>
            <a:ext cx="16521900" cy="4464600"/>
          </a:xfrm>
          <a:prstGeom prst="rect">
            <a:avLst/>
          </a:prstGeom>
          <a:noFill/>
          <a:ln>
            <a:noFill/>
          </a:ln>
        </p:spPr>
        <p:txBody>
          <a:bodyPr anchorCtr="0" anchor="t" bIns="0" lIns="0" spcFirstLastPara="1" rIns="0" wrap="square" tIns="0">
            <a:spAutoFit/>
          </a:bodyPr>
          <a:lstStyle/>
          <a:p>
            <a:pPr indent="-374650" lvl="0" marL="457200" rtl="0" algn="l">
              <a:lnSpc>
                <a:spcPct val="115000"/>
              </a:lnSpc>
              <a:spcBef>
                <a:spcPts val="1200"/>
              </a:spcBef>
              <a:spcAft>
                <a:spcPts val="0"/>
              </a:spcAft>
              <a:buClr>
                <a:schemeClr val="lt1"/>
              </a:buClr>
              <a:buSzPts val="2300"/>
              <a:buChar char="●"/>
            </a:pPr>
            <a:r>
              <a:rPr lang="en-US" sz="2300">
                <a:solidFill>
                  <a:schemeClr val="lt1"/>
                </a:solidFill>
                <a:latin typeface="Arimo Medium"/>
                <a:ea typeface="Arimo Medium"/>
                <a:cs typeface="Arimo Medium"/>
                <a:sym typeface="Arimo Medium"/>
              </a:rPr>
              <a:t>Project Goal: Develop an iOS fitness app that uses AI for personalized health and fitness support.</a:t>
            </a:r>
            <a:endParaRPr sz="2300">
              <a:solidFill>
                <a:schemeClr val="lt1"/>
              </a:solidFill>
              <a:latin typeface="Arimo Medium"/>
              <a:ea typeface="Arimo Medium"/>
              <a:cs typeface="Arimo Medium"/>
              <a:sym typeface="Arimo Medium"/>
            </a:endParaRPr>
          </a:p>
          <a:p>
            <a:pPr indent="-374650" lvl="0" marL="457200" rtl="0" algn="l">
              <a:lnSpc>
                <a:spcPct val="115000"/>
              </a:lnSpc>
              <a:spcBef>
                <a:spcPts val="0"/>
              </a:spcBef>
              <a:spcAft>
                <a:spcPts val="0"/>
              </a:spcAft>
              <a:buClr>
                <a:schemeClr val="lt1"/>
              </a:buClr>
              <a:buSzPts val="2300"/>
              <a:buChar char="●"/>
            </a:pPr>
            <a:r>
              <a:rPr lang="en-US" sz="2300">
                <a:solidFill>
                  <a:schemeClr val="lt1"/>
                </a:solidFill>
                <a:latin typeface="Arimo Medium"/>
                <a:ea typeface="Arimo Medium"/>
                <a:cs typeface="Arimo Medium"/>
                <a:sym typeface="Arimo Medium"/>
              </a:rPr>
              <a:t>Key Features:</a:t>
            </a:r>
            <a:endParaRPr sz="2300">
              <a:solidFill>
                <a:schemeClr val="lt1"/>
              </a:solidFill>
              <a:latin typeface="Arimo Medium"/>
              <a:ea typeface="Arimo Medium"/>
              <a:cs typeface="Arimo Medium"/>
              <a:sym typeface="Arimo Medium"/>
            </a:endParaRPr>
          </a:p>
          <a:p>
            <a:pPr indent="-374650" lvl="1" marL="914400" rtl="0" algn="l">
              <a:lnSpc>
                <a:spcPct val="115000"/>
              </a:lnSpc>
              <a:spcBef>
                <a:spcPts val="0"/>
              </a:spcBef>
              <a:spcAft>
                <a:spcPts val="0"/>
              </a:spcAft>
              <a:buClr>
                <a:schemeClr val="lt1"/>
              </a:buClr>
              <a:buSzPts val="2300"/>
              <a:buFont typeface="Arimo Medium"/>
              <a:buChar char="○"/>
            </a:pPr>
            <a:r>
              <a:rPr lang="en-US" sz="2300">
                <a:solidFill>
                  <a:schemeClr val="lt1"/>
                </a:solidFill>
                <a:latin typeface="Arimo Medium"/>
                <a:ea typeface="Arimo Medium"/>
                <a:cs typeface="Arimo Medium"/>
                <a:sym typeface="Arimo Medium"/>
              </a:rPr>
              <a:t>AI-driven workout plans, meal suggestions, and injury prevention.</a:t>
            </a:r>
            <a:endParaRPr sz="2300">
              <a:solidFill>
                <a:schemeClr val="lt1"/>
              </a:solidFill>
              <a:latin typeface="Arimo Medium"/>
              <a:ea typeface="Arimo Medium"/>
              <a:cs typeface="Arimo Medium"/>
              <a:sym typeface="Arimo Medium"/>
            </a:endParaRPr>
          </a:p>
          <a:p>
            <a:pPr indent="-374650" lvl="1" marL="914400" rtl="0" algn="l">
              <a:lnSpc>
                <a:spcPct val="115000"/>
              </a:lnSpc>
              <a:spcBef>
                <a:spcPts val="0"/>
              </a:spcBef>
              <a:spcAft>
                <a:spcPts val="0"/>
              </a:spcAft>
              <a:buClr>
                <a:schemeClr val="lt1"/>
              </a:buClr>
              <a:buSzPts val="2300"/>
              <a:buFont typeface="Arimo Medium"/>
              <a:buChar char="○"/>
            </a:pPr>
            <a:r>
              <a:rPr lang="en-US" sz="2300">
                <a:solidFill>
                  <a:schemeClr val="lt1"/>
                </a:solidFill>
                <a:latin typeface="Arimo Medium"/>
                <a:ea typeface="Arimo Medium"/>
                <a:cs typeface="Arimo Medium"/>
                <a:sym typeface="Arimo Medium"/>
              </a:rPr>
              <a:t>Gamification through rewards for completing challenges, used for avatar customization.</a:t>
            </a:r>
            <a:endParaRPr sz="2300">
              <a:solidFill>
                <a:schemeClr val="lt1"/>
              </a:solidFill>
              <a:latin typeface="Arimo Medium"/>
              <a:ea typeface="Arimo Medium"/>
              <a:cs typeface="Arimo Medium"/>
              <a:sym typeface="Arimo Medium"/>
            </a:endParaRPr>
          </a:p>
          <a:p>
            <a:pPr indent="-374650" lvl="0" marL="457200" rtl="0" algn="l">
              <a:lnSpc>
                <a:spcPct val="115000"/>
              </a:lnSpc>
              <a:spcBef>
                <a:spcPts val="0"/>
              </a:spcBef>
              <a:spcAft>
                <a:spcPts val="0"/>
              </a:spcAft>
              <a:buClr>
                <a:schemeClr val="lt1"/>
              </a:buClr>
              <a:buSzPts val="2300"/>
              <a:buChar char="●"/>
            </a:pPr>
            <a:r>
              <a:rPr lang="en-US" sz="2300">
                <a:solidFill>
                  <a:schemeClr val="lt1"/>
                </a:solidFill>
                <a:latin typeface="Arimo Medium"/>
                <a:ea typeface="Arimo Medium"/>
                <a:cs typeface="Arimo Medium"/>
                <a:sym typeface="Arimo Medium"/>
              </a:rPr>
              <a:t>Target Audience: Individuals aiming to improve their lifestyle and reach fitness goals.</a:t>
            </a:r>
            <a:endParaRPr sz="2300">
              <a:solidFill>
                <a:schemeClr val="lt1"/>
              </a:solidFill>
              <a:latin typeface="Arimo Medium"/>
              <a:ea typeface="Arimo Medium"/>
              <a:cs typeface="Arimo Medium"/>
              <a:sym typeface="Arimo Medium"/>
            </a:endParaRPr>
          </a:p>
          <a:p>
            <a:pPr indent="-374650" lvl="0" marL="457200" rtl="0" algn="l">
              <a:lnSpc>
                <a:spcPct val="115000"/>
              </a:lnSpc>
              <a:spcBef>
                <a:spcPts val="0"/>
              </a:spcBef>
              <a:spcAft>
                <a:spcPts val="0"/>
              </a:spcAft>
              <a:buClr>
                <a:schemeClr val="lt1"/>
              </a:buClr>
              <a:buSzPts val="2300"/>
              <a:buChar char="●"/>
            </a:pPr>
            <a:r>
              <a:rPr lang="en-US" sz="2300">
                <a:solidFill>
                  <a:schemeClr val="lt1"/>
                </a:solidFill>
                <a:latin typeface="Arimo Medium"/>
                <a:ea typeface="Arimo Medium"/>
                <a:cs typeface="Arimo Medium"/>
                <a:sym typeface="Arimo Medium"/>
              </a:rPr>
              <a:t>Core Elements:</a:t>
            </a:r>
            <a:endParaRPr sz="2300">
              <a:solidFill>
                <a:schemeClr val="lt1"/>
              </a:solidFill>
              <a:latin typeface="Arimo Medium"/>
              <a:ea typeface="Arimo Medium"/>
              <a:cs typeface="Arimo Medium"/>
              <a:sym typeface="Arimo Medium"/>
            </a:endParaRPr>
          </a:p>
          <a:p>
            <a:pPr indent="-374650" lvl="1" marL="914400" rtl="0" algn="l">
              <a:lnSpc>
                <a:spcPct val="115000"/>
              </a:lnSpc>
              <a:spcBef>
                <a:spcPts val="0"/>
              </a:spcBef>
              <a:spcAft>
                <a:spcPts val="0"/>
              </a:spcAft>
              <a:buClr>
                <a:schemeClr val="lt1"/>
              </a:buClr>
              <a:buSzPts val="2300"/>
              <a:buFont typeface="Arimo Medium"/>
              <a:buChar char="○"/>
            </a:pPr>
            <a:r>
              <a:rPr lang="en-US" sz="2300">
                <a:solidFill>
                  <a:schemeClr val="lt1"/>
                </a:solidFill>
                <a:latin typeface="Arimo Medium"/>
                <a:ea typeface="Arimo Medium"/>
                <a:cs typeface="Arimo Medium"/>
                <a:sym typeface="Arimo Medium"/>
              </a:rPr>
              <a:t>AI </a:t>
            </a:r>
            <a:r>
              <a:rPr lang="en-US" sz="2300">
                <a:solidFill>
                  <a:schemeClr val="lt1"/>
                </a:solidFill>
                <a:latin typeface="Arimo Medium"/>
                <a:ea typeface="Arimo Medium"/>
                <a:cs typeface="Arimo Medium"/>
                <a:sym typeface="Arimo Medium"/>
              </a:rPr>
              <a:t>chatbox</a:t>
            </a:r>
            <a:r>
              <a:rPr lang="en-US" sz="2300">
                <a:solidFill>
                  <a:schemeClr val="lt1"/>
                </a:solidFill>
                <a:latin typeface="Arimo Medium"/>
                <a:ea typeface="Arimo Medium"/>
                <a:cs typeface="Arimo Medium"/>
                <a:sym typeface="Arimo Medium"/>
              </a:rPr>
              <a:t>, fitness and nutrition tracking, and avatar personalization.</a:t>
            </a:r>
            <a:endParaRPr sz="2300">
              <a:solidFill>
                <a:schemeClr val="lt1"/>
              </a:solidFill>
              <a:latin typeface="Arimo Medium"/>
              <a:ea typeface="Arimo Medium"/>
              <a:cs typeface="Arimo Medium"/>
              <a:sym typeface="Arimo Medium"/>
            </a:endParaRPr>
          </a:p>
          <a:p>
            <a:pPr indent="-374650" lvl="0" marL="457200" rtl="0" algn="l">
              <a:lnSpc>
                <a:spcPct val="115000"/>
              </a:lnSpc>
              <a:spcBef>
                <a:spcPts val="0"/>
              </a:spcBef>
              <a:spcAft>
                <a:spcPts val="0"/>
              </a:spcAft>
              <a:buClr>
                <a:schemeClr val="lt1"/>
              </a:buClr>
              <a:buSzPts val="2300"/>
              <a:buChar char="●"/>
            </a:pPr>
            <a:r>
              <a:rPr lang="en-US" sz="2300">
                <a:solidFill>
                  <a:schemeClr val="lt1"/>
                </a:solidFill>
                <a:latin typeface="Arimo Medium"/>
                <a:ea typeface="Arimo Medium"/>
                <a:cs typeface="Arimo Medium"/>
                <a:sym typeface="Arimo Medium"/>
              </a:rPr>
              <a:t>Document Overview:</a:t>
            </a:r>
            <a:endParaRPr sz="2300">
              <a:solidFill>
                <a:schemeClr val="lt1"/>
              </a:solidFill>
              <a:latin typeface="Arimo Medium"/>
              <a:ea typeface="Arimo Medium"/>
              <a:cs typeface="Arimo Medium"/>
              <a:sym typeface="Arimo Medium"/>
            </a:endParaRPr>
          </a:p>
          <a:p>
            <a:pPr indent="-374650" lvl="1" marL="914400" rtl="0" algn="l">
              <a:lnSpc>
                <a:spcPct val="115000"/>
              </a:lnSpc>
              <a:spcBef>
                <a:spcPts val="0"/>
              </a:spcBef>
              <a:spcAft>
                <a:spcPts val="0"/>
              </a:spcAft>
              <a:buClr>
                <a:schemeClr val="lt1"/>
              </a:buClr>
              <a:buSzPts val="2300"/>
              <a:buFont typeface="Arimo Medium"/>
              <a:buChar char="○"/>
            </a:pPr>
            <a:r>
              <a:rPr lang="en-US" sz="2300">
                <a:solidFill>
                  <a:schemeClr val="lt1"/>
                </a:solidFill>
                <a:latin typeface="Arimo Medium"/>
                <a:ea typeface="Arimo Medium"/>
                <a:cs typeface="Arimo Medium"/>
                <a:sym typeface="Arimo Medium"/>
              </a:rPr>
              <a:t>Objectives, architecture, design, user interface, and security considerations.</a:t>
            </a:r>
            <a:endParaRPr sz="2300">
              <a:solidFill>
                <a:schemeClr val="lt1"/>
              </a:solidFill>
              <a:latin typeface="Arimo Medium"/>
              <a:ea typeface="Arimo Medium"/>
              <a:cs typeface="Arimo Medium"/>
              <a:sym typeface="Arimo Medium"/>
            </a:endParaRPr>
          </a:p>
          <a:p>
            <a:pPr indent="0" lvl="0" marL="0" marR="0" rtl="0" algn="l">
              <a:lnSpc>
                <a:spcPct val="140000"/>
              </a:lnSpc>
              <a:spcBef>
                <a:spcPts val="1200"/>
              </a:spcBef>
              <a:spcAft>
                <a:spcPts val="0"/>
              </a:spcAft>
              <a:buNone/>
            </a:pPr>
            <a:r>
              <a:t/>
            </a:r>
            <a:endParaRPr sz="4200">
              <a:solidFill>
                <a:schemeClr val="lt1"/>
              </a:solidFill>
              <a:latin typeface="Arimo Medium"/>
              <a:ea typeface="Arimo Medium"/>
              <a:cs typeface="Arimo Medium"/>
              <a:sym typeface="Arimo Medium"/>
            </a:endParaRPr>
          </a:p>
        </p:txBody>
      </p:sp>
      <p:sp>
        <p:nvSpPr>
          <p:cNvPr id="320" name="Google Shape;320;p13"/>
          <p:cNvSpPr/>
          <p:nvPr/>
        </p:nvSpPr>
        <p:spPr>
          <a:xfrm>
            <a:off x="10503941" y="1028700"/>
            <a:ext cx="1221591" cy="1221591"/>
          </a:xfrm>
          <a:custGeom>
            <a:rect b="b" l="l" r="r" t="t"/>
            <a:pathLst>
              <a:path extrusionOk="0" h="1221591" w="1221591">
                <a:moveTo>
                  <a:pt x="0" y="0"/>
                </a:moveTo>
                <a:lnTo>
                  <a:pt x="1221591" y="0"/>
                </a:lnTo>
                <a:lnTo>
                  <a:pt x="1221591" y="1221591"/>
                </a:lnTo>
                <a:lnTo>
                  <a:pt x="0" y="1221591"/>
                </a:lnTo>
                <a:lnTo>
                  <a:pt x="0" y="0"/>
                </a:lnTo>
                <a:close/>
              </a:path>
            </a:pathLst>
          </a:custGeom>
          <a:blipFill rotWithShape="1">
            <a:blip r:embed="rId3">
              <a:alphaModFix/>
            </a:blip>
            <a:stretch>
              <a:fillRect b="0" l="0" r="0" t="0"/>
            </a:stretch>
          </a:blipFill>
          <a:ln>
            <a:noFill/>
          </a:ln>
        </p:spPr>
      </p:sp>
      <p:sp>
        <p:nvSpPr>
          <p:cNvPr id="321" name="Google Shape;321;p13"/>
          <p:cNvSpPr/>
          <p:nvPr/>
        </p:nvSpPr>
        <p:spPr>
          <a:xfrm>
            <a:off x="14750724" y="8196770"/>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pic>
        <p:nvPicPr>
          <p:cNvPr id="322" name="Google Shape;322;p13"/>
          <p:cNvPicPr preferRelativeResize="0"/>
          <p:nvPr/>
        </p:nvPicPr>
        <p:blipFill>
          <a:blip r:embed="rId4">
            <a:alphaModFix/>
          </a:blip>
          <a:stretch>
            <a:fillRect/>
          </a:stretch>
        </p:blipFill>
        <p:spPr>
          <a:xfrm>
            <a:off x="1056263" y="9085250"/>
            <a:ext cx="4518750" cy="482000"/>
          </a:xfrm>
          <a:prstGeom prst="rect">
            <a:avLst/>
          </a:prstGeom>
          <a:noFill/>
          <a:ln>
            <a:noFill/>
          </a:ln>
        </p:spPr>
      </p:pic>
      <p:grpSp>
        <p:nvGrpSpPr>
          <p:cNvPr id="323" name="Google Shape;323;p13"/>
          <p:cNvGrpSpPr/>
          <p:nvPr/>
        </p:nvGrpSpPr>
        <p:grpSpPr>
          <a:xfrm>
            <a:off x="1028713" y="151867"/>
            <a:ext cx="16522034" cy="341775"/>
            <a:chOff x="0" y="0"/>
            <a:chExt cx="22029379" cy="455700"/>
          </a:xfrm>
        </p:grpSpPr>
        <p:sp>
          <p:nvSpPr>
            <p:cNvPr id="324" name="Google Shape;324;p13"/>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5">
                <a:alphaModFix/>
              </a:blip>
              <a:stretch>
                <a:fillRect b="0" l="0" r="0" t="0"/>
              </a:stretch>
            </a:blipFill>
            <a:ln>
              <a:noFill/>
            </a:ln>
          </p:spPr>
        </p:sp>
        <p:sp>
          <p:nvSpPr>
            <p:cNvPr id="325" name="Google Shape;325;p13"/>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FitGenius</a:t>
              </a:r>
              <a:endParaRPr/>
            </a:p>
          </p:txBody>
        </p:sp>
        <p:sp>
          <p:nvSpPr>
            <p:cNvPr id="326" name="Google Shape;326;p13"/>
            <p:cNvSpPr txBox="1"/>
            <p:nvPr/>
          </p:nvSpPr>
          <p:spPr>
            <a:xfrm>
              <a:off x="9642021"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lang="en-US" sz="2221">
                  <a:solidFill>
                    <a:srgbClr val="798B65"/>
                  </a:solidFill>
                  <a:latin typeface="Blinker"/>
                  <a:ea typeface="Blinker"/>
                  <a:cs typeface="Blinker"/>
                  <a:sym typeface="Blinker"/>
                </a:rPr>
                <a:t>2024</a:t>
              </a:r>
              <a:endParaRPr/>
            </a:p>
          </p:txBody>
        </p:sp>
        <p:sp>
          <p:nvSpPr>
            <p:cNvPr id="327" name="Google Shape;327;p13"/>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:D</a:t>
              </a:r>
              <a:endParaRPr/>
            </a:p>
          </p:txBody>
        </p:sp>
      </p:grpSp>
      <p:sp>
        <p:nvSpPr>
          <p:cNvPr id="328" name="Google Shape;328;p13"/>
          <p:cNvSpPr/>
          <p:nvPr/>
        </p:nvSpPr>
        <p:spPr>
          <a:xfrm>
            <a:off x="16752999" y="3528070"/>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grpSp>
        <p:nvGrpSpPr>
          <p:cNvPr id="333" name="Google Shape;333;p14"/>
          <p:cNvGrpSpPr/>
          <p:nvPr/>
        </p:nvGrpSpPr>
        <p:grpSpPr>
          <a:xfrm>
            <a:off x="-62" y="493638"/>
            <a:ext cx="18288118" cy="9753856"/>
            <a:chOff x="0" y="-47625"/>
            <a:chExt cx="4816592" cy="2568900"/>
          </a:xfrm>
        </p:grpSpPr>
        <p:sp>
          <p:nvSpPr>
            <p:cNvPr id="334" name="Google Shape;334;p14"/>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4"/>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6" name="Google Shape;336;p14"/>
          <p:cNvGrpSpPr/>
          <p:nvPr/>
        </p:nvGrpSpPr>
        <p:grpSpPr>
          <a:xfrm>
            <a:off x="1028700" y="1757194"/>
            <a:ext cx="1190029" cy="1770877"/>
            <a:chOff x="0" y="0"/>
            <a:chExt cx="1451432" cy="2159870"/>
          </a:xfrm>
        </p:grpSpPr>
        <p:sp>
          <p:nvSpPr>
            <p:cNvPr id="337" name="Google Shape;337;p14"/>
            <p:cNvSpPr/>
            <p:nvPr/>
          </p:nvSpPr>
          <p:spPr>
            <a:xfrm>
              <a:off x="0" y="0"/>
              <a:ext cx="1451432" cy="2159870"/>
            </a:xfrm>
            <a:custGeom>
              <a:rect b="b" l="l" r="r" t="t"/>
              <a:pathLst>
                <a:path extrusionOk="0" h="2159870" w="1451432">
                  <a:moveTo>
                    <a:pt x="725716" y="0"/>
                  </a:moveTo>
                  <a:cubicBezTo>
                    <a:pt x="324914" y="0"/>
                    <a:pt x="0" y="483503"/>
                    <a:pt x="0" y="1079935"/>
                  </a:cubicBezTo>
                  <a:cubicBezTo>
                    <a:pt x="0" y="1676366"/>
                    <a:pt x="324914" y="2159870"/>
                    <a:pt x="725716" y="2159870"/>
                  </a:cubicBezTo>
                  <a:cubicBezTo>
                    <a:pt x="1126518" y="2159870"/>
                    <a:pt x="1451432" y="1676366"/>
                    <a:pt x="1451432" y="1079935"/>
                  </a:cubicBezTo>
                  <a:cubicBezTo>
                    <a:pt x="1451432" y="483503"/>
                    <a:pt x="1126518" y="0"/>
                    <a:pt x="725716"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4"/>
            <p:cNvSpPr txBox="1"/>
            <p:nvPr/>
          </p:nvSpPr>
          <p:spPr>
            <a:xfrm>
              <a:off x="136072" y="78663"/>
              <a:ext cx="1179300" cy="1878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6"/>
                </a:lnSpc>
                <a:spcBef>
                  <a:spcPts val="0"/>
                </a:spcBef>
                <a:spcAft>
                  <a:spcPts val="0"/>
                </a:spcAft>
                <a:buNone/>
              </a:pPr>
              <a:r>
                <a:rPr b="0" i="0" lang="en-US" sz="6099" u="none" cap="none" strike="noStrike">
                  <a:solidFill>
                    <a:srgbClr val="FFFFFF"/>
                  </a:solidFill>
                  <a:latin typeface="Blinker"/>
                  <a:ea typeface="Blinker"/>
                  <a:cs typeface="Blinker"/>
                  <a:sym typeface="Blinker"/>
                </a:rPr>
                <a:t>0</a:t>
              </a:r>
              <a:r>
                <a:rPr lang="en-US" sz="6099">
                  <a:solidFill>
                    <a:srgbClr val="FFFFFF"/>
                  </a:solidFill>
                  <a:latin typeface="Blinker"/>
                  <a:ea typeface="Blinker"/>
                  <a:cs typeface="Blinker"/>
                  <a:sym typeface="Blinker"/>
                </a:rPr>
                <a:t>2</a:t>
              </a:r>
              <a:endParaRPr/>
            </a:p>
          </p:txBody>
        </p:sp>
      </p:grpSp>
      <p:sp>
        <p:nvSpPr>
          <p:cNvPr id="339" name="Google Shape;339;p14"/>
          <p:cNvSpPr txBox="1"/>
          <p:nvPr/>
        </p:nvSpPr>
        <p:spPr>
          <a:xfrm>
            <a:off x="2551574" y="1934625"/>
            <a:ext cx="9174000" cy="14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315">
                <a:solidFill>
                  <a:srgbClr val="FFFFFF"/>
                </a:solidFill>
                <a:latin typeface="Blinker"/>
                <a:ea typeface="Blinker"/>
                <a:cs typeface="Blinker"/>
                <a:sym typeface="Blinker"/>
              </a:rPr>
              <a:t>System Overview</a:t>
            </a:r>
            <a:endParaRPr/>
          </a:p>
        </p:txBody>
      </p:sp>
      <p:sp>
        <p:nvSpPr>
          <p:cNvPr id="340" name="Google Shape;340;p14"/>
          <p:cNvSpPr txBox="1"/>
          <p:nvPr/>
        </p:nvSpPr>
        <p:spPr>
          <a:xfrm>
            <a:off x="2218725" y="3921300"/>
            <a:ext cx="13962300" cy="4605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200">
                <a:solidFill>
                  <a:srgbClr val="FFFFFF"/>
                </a:solidFill>
                <a:latin typeface="Arimo"/>
                <a:ea typeface="Arimo"/>
                <a:cs typeface="Arimo"/>
                <a:sym typeface="Arimo"/>
              </a:rPr>
              <a:t>Purpose</a:t>
            </a:r>
            <a:r>
              <a:rPr lang="en-US" sz="2200">
                <a:solidFill>
                  <a:srgbClr val="FFFFFF"/>
                </a:solidFill>
                <a:latin typeface="Arimo"/>
                <a:ea typeface="Arimo"/>
                <a:cs typeface="Arimo"/>
                <a:sym typeface="Arimo"/>
              </a:rPr>
              <a:t>:</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FitGenius is a mobile fitness and nutrition tracking ios application designed to help users achieve their </a:t>
            </a:r>
            <a:r>
              <a:rPr lang="en-US" sz="2200">
                <a:solidFill>
                  <a:srgbClr val="FFFFFF"/>
                </a:solidFill>
                <a:latin typeface="Arimo"/>
                <a:ea typeface="Arimo"/>
                <a:cs typeface="Arimo"/>
                <a:sym typeface="Arimo"/>
              </a:rPr>
              <a:t>healthy</a:t>
            </a:r>
            <a:r>
              <a:rPr lang="en-US" sz="2200">
                <a:solidFill>
                  <a:srgbClr val="FFFFFF"/>
                </a:solidFill>
                <a:latin typeface="Arimo"/>
                <a:ea typeface="Arimo"/>
                <a:cs typeface="Arimo"/>
                <a:sym typeface="Arimo"/>
              </a:rPr>
              <a:t> and wellness goals through personalized plans, and activity tracking.</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Provides an interactive and motivational platform for users to track their progress and stay committed to their fitness journey.</a:t>
            </a:r>
            <a:endParaRPr sz="2200">
              <a:solidFill>
                <a:srgbClr val="FFFFFF"/>
              </a:solidFill>
              <a:latin typeface="Arimo"/>
              <a:ea typeface="Arimo"/>
              <a:cs typeface="Arimo"/>
              <a:sym typeface="Arimo"/>
            </a:endParaRPr>
          </a:p>
          <a:p>
            <a:pPr indent="0" lvl="0" marL="0" marR="0" rtl="0" algn="l">
              <a:lnSpc>
                <a:spcPct val="140000"/>
              </a:lnSpc>
              <a:spcBef>
                <a:spcPts val="0"/>
              </a:spcBef>
              <a:spcAft>
                <a:spcPts val="0"/>
              </a:spcAft>
              <a:buNone/>
            </a:pPr>
            <a:r>
              <a:rPr b="1" lang="en-US" sz="2200">
                <a:solidFill>
                  <a:srgbClr val="FFFFFF"/>
                </a:solidFill>
                <a:latin typeface="Arimo"/>
                <a:ea typeface="Arimo"/>
                <a:cs typeface="Arimo"/>
                <a:sym typeface="Arimo"/>
              </a:rPr>
              <a:t>Functionality</a:t>
            </a:r>
            <a:r>
              <a:rPr lang="en-US" sz="2200">
                <a:solidFill>
                  <a:srgbClr val="FFFFFF"/>
                </a:solidFill>
                <a:latin typeface="Arimo"/>
                <a:ea typeface="Arimo"/>
                <a:cs typeface="Arimo"/>
                <a:sym typeface="Arimo"/>
              </a:rPr>
              <a:t>:</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FitGenius enables users to monitor their fitness activities, customize fitness goals, and receive tailored recommendations.</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Char char="●"/>
            </a:pPr>
            <a:r>
              <a:rPr lang="en-US" sz="2200">
                <a:solidFill>
                  <a:srgbClr val="FFFFFF"/>
                </a:solidFill>
                <a:latin typeface="Arimo"/>
                <a:ea typeface="Arimo"/>
                <a:cs typeface="Arimo"/>
                <a:sym typeface="Arimo"/>
              </a:rPr>
              <a:t>Incorporates game-like elements to encourage engagement, such as avatar customization and reward systems.</a:t>
            </a:r>
            <a:endParaRPr sz="2200">
              <a:solidFill>
                <a:srgbClr val="FFFFFF"/>
              </a:solidFill>
              <a:latin typeface="Arimo"/>
              <a:ea typeface="Arimo"/>
              <a:cs typeface="Arimo"/>
              <a:sym typeface="Arimo"/>
            </a:endParaRPr>
          </a:p>
        </p:txBody>
      </p:sp>
      <p:sp>
        <p:nvSpPr>
          <p:cNvPr id="341" name="Google Shape;341;p14"/>
          <p:cNvSpPr/>
          <p:nvPr/>
        </p:nvSpPr>
        <p:spPr>
          <a:xfrm>
            <a:off x="12856866" y="1223450"/>
            <a:ext cx="1221591" cy="1221591"/>
          </a:xfrm>
          <a:custGeom>
            <a:rect b="b" l="l" r="r" t="t"/>
            <a:pathLst>
              <a:path extrusionOk="0" h="1221591" w="1221591">
                <a:moveTo>
                  <a:pt x="0" y="0"/>
                </a:moveTo>
                <a:lnTo>
                  <a:pt x="1221591" y="0"/>
                </a:lnTo>
                <a:lnTo>
                  <a:pt x="1221591" y="1221591"/>
                </a:lnTo>
                <a:lnTo>
                  <a:pt x="0" y="1221591"/>
                </a:lnTo>
                <a:lnTo>
                  <a:pt x="0" y="0"/>
                </a:lnTo>
                <a:close/>
              </a:path>
            </a:pathLst>
          </a:custGeom>
          <a:blipFill rotWithShape="1">
            <a:blip r:embed="rId3">
              <a:alphaModFix/>
            </a:blip>
            <a:stretch>
              <a:fillRect b="0" l="0" r="0" t="0"/>
            </a:stretch>
          </a:blipFill>
          <a:ln>
            <a:noFill/>
          </a:ln>
        </p:spPr>
      </p:sp>
      <p:sp>
        <p:nvSpPr>
          <p:cNvPr id="342" name="Google Shape;342;p14"/>
          <p:cNvSpPr/>
          <p:nvPr/>
        </p:nvSpPr>
        <p:spPr>
          <a:xfrm>
            <a:off x="890224" y="5808995"/>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grpSp>
        <p:nvGrpSpPr>
          <p:cNvPr id="343" name="Google Shape;343;p14"/>
          <p:cNvGrpSpPr/>
          <p:nvPr/>
        </p:nvGrpSpPr>
        <p:grpSpPr>
          <a:xfrm>
            <a:off x="1389172" y="194627"/>
            <a:ext cx="16161563" cy="215550"/>
            <a:chOff x="480629" y="0"/>
            <a:chExt cx="21548750" cy="287400"/>
          </a:xfrm>
        </p:grpSpPr>
        <p:sp>
          <p:nvSpPr>
            <p:cNvPr id="344" name="Google Shape;344;p14"/>
            <p:cNvSpPr txBox="1"/>
            <p:nvPr/>
          </p:nvSpPr>
          <p:spPr>
            <a:xfrm>
              <a:off x="480629" y="0"/>
              <a:ext cx="2745300" cy="2874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t/>
              </a:r>
              <a:endParaRPr/>
            </a:p>
          </p:txBody>
        </p:sp>
        <p:sp>
          <p:nvSpPr>
            <p:cNvPr id="345" name="Google Shape;345;p14"/>
            <p:cNvSpPr txBox="1"/>
            <p:nvPr/>
          </p:nvSpPr>
          <p:spPr>
            <a:xfrm>
              <a:off x="20002279" y="0"/>
              <a:ext cx="2027100" cy="2874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t/>
              </a:r>
              <a:endParaRPr/>
            </a:p>
          </p:txBody>
        </p:sp>
      </p:grpSp>
      <p:pic>
        <p:nvPicPr>
          <p:cNvPr id="346" name="Google Shape;346;p14"/>
          <p:cNvPicPr preferRelativeResize="0"/>
          <p:nvPr/>
        </p:nvPicPr>
        <p:blipFill>
          <a:blip r:embed="rId4">
            <a:alphaModFix/>
          </a:blip>
          <a:stretch>
            <a:fillRect/>
          </a:stretch>
        </p:blipFill>
        <p:spPr>
          <a:xfrm>
            <a:off x="1056263" y="9085250"/>
            <a:ext cx="4518750" cy="482000"/>
          </a:xfrm>
          <a:prstGeom prst="rect">
            <a:avLst/>
          </a:prstGeom>
          <a:noFill/>
          <a:ln>
            <a:noFill/>
          </a:ln>
        </p:spPr>
      </p:pic>
      <p:grpSp>
        <p:nvGrpSpPr>
          <p:cNvPr id="347" name="Google Shape;347;p14"/>
          <p:cNvGrpSpPr/>
          <p:nvPr/>
        </p:nvGrpSpPr>
        <p:grpSpPr>
          <a:xfrm>
            <a:off x="882975" y="131505"/>
            <a:ext cx="16522034" cy="341775"/>
            <a:chOff x="0" y="0"/>
            <a:chExt cx="22029379" cy="455700"/>
          </a:xfrm>
        </p:grpSpPr>
        <p:sp>
          <p:nvSpPr>
            <p:cNvPr id="348" name="Google Shape;348;p14"/>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5">
                <a:alphaModFix/>
              </a:blip>
              <a:stretch>
                <a:fillRect b="0" l="0" r="0" t="0"/>
              </a:stretch>
            </a:blipFill>
            <a:ln>
              <a:noFill/>
            </a:ln>
          </p:spPr>
        </p:sp>
        <p:sp>
          <p:nvSpPr>
            <p:cNvPr id="349" name="Google Shape;349;p14"/>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FitGenius</a:t>
              </a:r>
              <a:endParaRPr/>
            </a:p>
          </p:txBody>
        </p:sp>
        <p:sp>
          <p:nvSpPr>
            <p:cNvPr id="350" name="Google Shape;350;p14"/>
            <p:cNvSpPr txBox="1"/>
            <p:nvPr/>
          </p:nvSpPr>
          <p:spPr>
            <a:xfrm>
              <a:off x="9642021"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lang="en-US" sz="2221">
                  <a:solidFill>
                    <a:srgbClr val="798B65"/>
                  </a:solidFill>
                  <a:latin typeface="Blinker"/>
                  <a:ea typeface="Blinker"/>
                  <a:cs typeface="Blinker"/>
                  <a:sym typeface="Blinker"/>
                </a:rPr>
                <a:t>2024</a:t>
              </a:r>
              <a:endParaRPr/>
            </a:p>
          </p:txBody>
        </p:sp>
        <p:sp>
          <p:nvSpPr>
            <p:cNvPr id="351" name="Google Shape;351;p14"/>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:D</a:t>
              </a:r>
              <a:endParaRPr/>
            </a:p>
          </p:txBody>
        </p:sp>
      </p:grpSp>
      <p:sp>
        <p:nvSpPr>
          <p:cNvPr id="352" name="Google Shape;352;p14"/>
          <p:cNvSpPr/>
          <p:nvPr/>
        </p:nvSpPr>
        <p:spPr>
          <a:xfrm>
            <a:off x="16259849" y="8526595"/>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grpSp>
        <p:nvGrpSpPr>
          <p:cNvPr id="357" name="Google Shape;357;p15"/>
          <p:cNvGrpSpPr/>
          <p:nvPr/>
        </p:nvGrpSpPr>
        <p:grpSpPr>
          <a:xfrm>
            <a:off x="-62" y="493638"/>
            <a:ext cx="18288118" cy="9753856"/>
            <a:chOff x="0" y="-47625"/>
            <a:chExt cx="4816592" cy="2568900"/>
          </a:xfrm>
        </p:grpSpPr>
        <p:sp>
          <p:nvSpPr>
            <p:cNvPr id="358" name="Google Shape;358;p15"/>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5"/>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0" name="Google Shape;360;p15"/>
          <p:cNvGrpSpPr/>
          <p:nvPr/>
        </p:nvGrpSpPr>
        <p:grpSpPr>
          <a:xfrm>
            <a:off x="1028700" y="1757194"/>
            <a:ext cx="1190029" cy="1770877"/>
            <a:chOff x="0" y="0"/>
            <a:chExt cx="1451432" cy="2159870"/>
          </a:xfrm>
        </p:grpSpPr>
        <p:sp>
          <p:nvSpPr>
            <p:cNvPr id="361" name="Google Shape;361;p15"/>
            <p:cNvSpPr/>
            <p:nvPr/>
          </p:nvSpPr>
          <p:spPr>
            <a:xfrm>
              <a:off x="0" y="0"/>
              <a:ext cx="1451432" cy="2159870"/>
            </a:xfrm>
            <a:custGeom>
              <a:rect b="b" l="l" r="r" t="t"/>
              <a:pathLst>
                <a:path extrusionOk="0" h="2159870" w="1451432">
                  <a:moveTo>
                    <a:pt x="725716" y="0"/>
                  </a:moveTo>
                  <a:cubicBezTo>
                    <a:pt x="324914" y="0"/>
                    <a:pt x="0" y="483503"/>
                    <a:pt x="0" y="1079935"/>
                  </a:cubicBezTo>
                  <a:cubicBezTo>
                    <a:pt x="0" y="1676366"/>
                    <a:pt x="324914" y="2159870"/>
                    <a:pt x="725716" y="2159870"/>
                  </a:cubicBezTo>
                  <a:cubicBezTo>
                    <a:pt x="1126518" y="2159870"/>
                    <a:pt x="1451432" y="1676366"/>
                    <a:pt x="1451432" y="1079935"/>
                  </a:cubicBezTo>
                  <a:cubicBezTo>
                    <a:pt x="1451432" y="483503"/>
                    <a:pt x="1126518" y="0"/>
                    <a:pt x="725716"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
            <p:cNvSpPr txBox="1"/>
            <p:nvPr/>
          </p:nvSpPr>
          <p:spPr>
            <a:xfrm>
              <a:off x="136072" y="78663"/>
              <a:ext cx="1179300" cy="1878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6"/>
                </a:lnSpc>
                <a:spcBef>
                  <a:spcPts val="0"/>
                </a:spcBef>
                <a:spcAft>
                  <a:spcPts val="0"/>
                </a:spcAft>
                <a:buNone/>
              </a:pPr>
              <a:r>
                <a:rPr b="0" i="0" lang="en-US" sz="6099" u="none" cap="none" strike="noStrike">
                  <a:solidFill>
                    <a:srgbClr val="FFFFFF"/>
                  </a:solidFill>
                  <a:latin typeface="Blinker"/>
                  <a:ea typeface="Blinker"/>
                  <a:cs typeface="Blinker"/>
                  <a:sym typeface="Blinker"/>
                </a:rPr>
                <a:t>0</a:t>
              </a:r>
              <a:r>
                <a:rPr lang="en-US" sz="6099">
                  <a:solidFill>
                    <a:srgbClr val="FFFFFF"/>
                  </a:solidFill>
                  <a:latin typeface="Blinker"/>
                  <a:ea typeface="Blinker"/>
                  <a:cs typeface="Blinker"/>
                  <a:sym typeface="Blinker"/>
                </a:rPr>
                <a:t>2</a:t>
              </a:r>
              <a:endParaRPr/>
            </a:p>
          </p:txBody>
        </p:sp>
      </p:grpSp>
      <p:sp>
        <p:nvSpPr>
          <p:cNvPr id="363" name="Google Shape;363;p15"/>
          <p:cNvSpPr txBox="1"/>
          <p:nvPr/>
        </p:nvSpPr>
        <p:spPr>
          <a:xfrm>
            <a:off x="2551574" y="1934625"/>
            <a:ext cx="9174000" cy="14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315">
                <a:solidFill>
                  <a:srgbClr val="FFFFFF"/>
                </a:solidFill>
                <a:latin typeface="Blinker"/>
                <a:ea typeface="Blinker"/>
                <a:cs typeface="Blinker"/>
                <a:sym typeface="Blinker"/>
              </a:rPr>
              <a:t>System Overview</a:t>
            </a:r>
            <a:endParaRPr/>
          </a:p>
        </p:txBody>
      </p:sp>
      <p:sp>
        <p:nvSpPr>
          <p:cNvPr id="364" name="Google Shape;364;p15"/>
          <p:cNvSpPr txBox="1"/>
          <p:nvPr/>
        </p:nvSpPr>
        <p:spPr>
          <a:xfrm>
            <a:off x="1850875" y="4002075"/>
            <a:ext cx="7322700" cy="3611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200">
                <a:solidFill>
                  <a:srgbClr val="FFFFFF"/>
                </a:solidFill>
                <a:latin typeface="Arimo"/>
                <a:ea typeface="Arimo"/>
                <a:cs typeface="Arimo"/>
                <a:sym typeface="Arimo"/>
              </a:rPr>
              <a:t>Main Features</a:t>
            </a:r>
            <a:r>
              <a:rPr b="1" lang="en-US" sz="2200">
                <a:solidFill>
                  <a:srgbClr val="FFFFFF"/>
                </a:solidFill>
                <a:latin typeface="Arimo"/>
                <a:ea typeface="Arimo"/>
                <a:cs typeface="Arimo"/>
                <a:sym typeface="Arimo"/>
              </a:rPr>
              <a:t>:</a:t>
            </a:r>
            <a:endParaRPr b="1"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AutoNum type="arabicPeriod"/>
            </a:pPr>
            <a:r>
              <a:rPr b="1" lang="en-US" sz="2200">
                <a:solidFill>
                  <a:srgbClr val="FFFFFF"/>
                </a:solidFill>
                <a:latin typeface="Arimo"/>
                <a:ea typeface="Arimo"/>
                <a:cs typeface="Arimo"/>
                <a:sym typeface="Arimo"/>
              </a:rPr>
              <a:t>Fitness and Nutrition Tracking</a:t>
            </a:r>
            <a:endParaRPr b="1" sz="2200">
              <a:solidFill>
                <a:srgbClr val="FFFFFF"/>
              </a:solidFill>
              <a:latin typeface="Arimo"/>
              <a:ea typeface="Arimo"/>
              <a:cs typeface="Arimo"/>
              <a:sym typeface="Arimo"/>
            </a:endParaRPr>
          </a:p>
          <a:p>
            <a:pPr indent="-368300" lvl="1" marL="1371600" marR="0" rtl="0" algn="l">
              <a:lnSpc>
                <a:spcPct val="140000"/>
              </a:lnSpc>
              <a:spcBef>
                <a:spcPts val="0"/>
              </a:spcBef>
              <a:spcAft>
                <a:spcPts val="0"/>
              </a:spcAft>
              <a:buClr>
                <a:srgbClr val="FFFFFF"/>
              </a:buClr>
              <a:buSzPts val="2200"/>
              <a:buFont typeface="Arimo"/>
              <a:buAutoNum type="alphaLcPeriod"/>
            </a:pPr>
            <a:r>
              <a:rPr lang="en-US" sz="2200">
                <a:solidFill>
                  <a:srgbClr val="FFFFFF"/>
                </a:solidFill>
                <a:latin typeface="Arimo"/>
                <a:ea typeface="Arimo"/>
                <a:cs typeface="Arimo"/>
                <a:sym typeface="Arimo"/>
              </a:rPr>
              <a:t>Log Workouts, steps, and calorie expenditure</a:t>
            </a:r>
            <a:endParaRPr sz="2200">
              <a:solidFill>
                <a:srgbClr val="FFFFFF"/>
              </a:solidFill>
              <a:latin typeface="Arimo"/>
              <a:ea typeface="Arimo"/>
              <a:cs typeface="Arimo"/>
              <a:sym typeface="Arimo"/>
            </a:endParaRPr>
          </a:p>
          <a:p>
            <a:pPr indent="-368300" lvl="0" marL="457200" marR="0" rtl="0" algn="l">
              <a:lnSpc>
                <a:spcPct val="140000"/>
              </a:lnSpc>
              <a:spcBef>
                <a:spcPts val="0"/>
              </a:spcBef>
              <a:spcAft>
                <a:spcPts val="0"/>
              </a:spcAft>
              <a:buClr>
                <a:srgbClr val="FFFFFF"/>
              </a:buClr>
              <a:buSzPts val="2200"/>
              <a:buFont typeface="Arimo"/>
              <a:buAutoNum type="arabicPeriod"/>
            </a:pPr>
            <a:r>
              <a:rPr b="1" lang="en-US" sz="2200">
                <a:solidFill>
                  <a:srgbClr val="FFFFFF"/>
                </a:solidFill>
                <a:latin typeface="Arimo"/>
                <a:ea typeface="Arimo"/>
                <a:cs typeface="Arimo"/>
                <a:sym typeface="Arimo"/>
              </a:rPr>
              <a:t>Personalization</a:t>
            </a:r>
            <a:endParaRPr b="1" sz="2200">
              <a:solidFill>
                <a:srgbClr val="FFFFFF"/>
              </a:solidFill>
              <a:latin typeface="Arimo"/>
              <a:ea typeface="Arimo"/>
              <a:cs typeface="Arimo"/>
              <a:sym typeface="Arimo"/>
            </a:endParaRPr>
          </a:p>
          <a:p>
            <a:pPr indent="-368300" lvl="1" marL="1371600" marR="0" rtl="0" algn="l">
              <a:lnSpc>
                <a:spcPct val="140000"/>
              </a:lnSpc>
              <a:spcBef>
                <a:spcPts val="0"/>
              </a:spcBef>
              <a:spcAft>
                <a:spcPts val="0"/>
              </a:spcAft>
              <a:buClr>
                <a:srgbClr val="FFFFFF"/>
              </a:buClr>
              <a:buSzPts val="2200"/>
              <a:buFont typeface="Arimo"/>
              <a:buAutoNum type="alphaLcPeriod"/>
            </a:pPr>
            <a:r>
              <a:rPr lang="en-US" sz="2200">
                <a:solidFill>
                  <a:srgbClr val="FFFFFF"/>
                </a:solidFill>
                <a:latin typeface="Arimo"/>
                <a:ea typeface="Arimo"/>
                <a:cs typeface="Arimo"/>
                <a:sym typeface="Arimo"/>
              </a:rPr>
              <a:t>Customized workout plans and meal recommendations for exercises, meal ideas, and healthy habits.</a:t>
            </a:r>
            <a:endParaRPr sz="2200">
              <a:solidFill>
                <a:srgbClr val="FFFFFF"/>
              </a:solidFill>
              <a:latin typeface="Arimo"/>
              <a:ea typeface="Arimo"/>
              <a:cs typeface="Arimo"/>
              <a:sym typeface="Arimo"/>
            </a:endParaRPr>
          </a:p>
          <a:p>
            <a:pPr indent="0" lvl="0" marL="0" marR="0" rtl="0" algn="l">
              <a:lnSpc>
                <a:spcPct val="140000"/>
              </a:lnSpc>
              <a:spcBef>
                <a:spcPts val="0"/>
              </a:spcBef>
              <a:spcAft>
                <a:spcPts val="0"/>
              </a:spcAft>
              <a:buNone/>
            </a:pPr>
            <a:r>
              <a:t/>
            </a:r>
            <a:endParaRPr sz="1900">
              <a:solidFill>
                <a:srgbClr val="FFFFFF"/>
              </a:solidFill>
              <a:latin typeface="Arimo"/>
              <a:ea typeface="Arimo"/>
              <a:cs typeface="Arimo"/>
              <a:sym typeface="Arimo"/>
            </a:endParaRPr>
          </a:p>
        </p:txBody>
      </p:sp>
      <p:sp>
        <p:nvSpPr>
          <p:cNvPr id="365" name="Google Shape;365;p15"/>
          <p:cNvSpPr/>
          <p:nvPr/>
        </p:nvSpPr>
        <p:spPr>
          <a:xfrm>
            <a:off x="10503941" y="1028700"/>
            <a:ext cx="1221591" cy="1221591"/>
          </a:xfrm>
          <a:custGeom>
            <a:rect b="b" l="l" r="r" t="t"/>
            <a:pathLst>
              <a:path extrusionOk="0" h="1221591" w="1221591">
                <a:moveTo>
                  <a:pt x="0" y="0"/>
                </a:moveTo>
                <a:lnTo>
                  <a:pt x="1221591" y="0"/>
                </a:lnTo>
                <a:lnTo>
                  <a:pt x="1221591" y="1221591"/>
                </a:lnTo>
                <a:lnTo>
                  <a:pt x="0" y="1221591"/>
                </a:lnTo>
                <a:lnTo>
                  <a:pt x="0" y="0"/>
                </a:lnTo>
                <a:close/>
              </a:path>
            </a:pathLst>
          </a:custGeom>
          <a:blipFill rotWithShape="1">
            <a:blip r:embed="rId3">
              <a:alphaModFix/>
            </a:blip>
            <a:stretch>
              <a:fillRect b="0" l="0" r="0" t="0"/>
            </a:stretch>
          </a:blipFill>
          <a:ln>
            <a:noFill/>
          </a:ln>
        </p:spPr>
      </p:sp>
      <p:sp>
        <p:nvSpPr>
          <p:cNvPr id="366" name="Google Shape;366;p15"/>
          <p:cNvSpPr/>
          <p:nvPr/>
        </p:nvSpPr>
        <p:spPr>
          <a:xfrm>
            <a:off x="516999" y="6490520"/>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pic>
        <p:nvPicPr>
          <p:cNvPr id="367" name="Google Shape;367;p15"/>
          <p:cNvPicPr preferRelativeResize="0"/>
          <p:nvPr/>
        </p:nvPicPr>
        <p:blipFill>
          <a:blip r:embed="rId4">
            <a:alphaModFix/>
          </a:blip>
          <a:stretch>
            <a:fillRect/>
          </a:stretch>
        </p:blipFill>
        <p:spPr>
          <a:xfrm>
            <a:off x="1056263" y="9085250"/>
            <a:ext cx="4518750" cy="482000"/>
          </a:xfrm>
          <a:prstGeom prst="rect">
            <a:avLst/>
          </a:prstGeom>
          <a:noFill/>
          <a:ln>
            <a:noFill/>
          </a:ln>
        </p:spPr>
      </p:pic>
      <p:sp>
        <p:nvSpPr>
          <p:cNvPr id="368" name="Google Shape;368;p15"/>
          <p:cNvSpPr txBox="1"/>
          <p:nvPr/>
        </p:nvSpPr>
        <p:spPr>
          <a:xfrm>
            <a:off x="9605975" y="4241500"/>
            <a:ext cx="7095300" cy="22350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b="1" lang="en-US" sz="2200">
                <a:solidFill>
                  <a:schemeClr val="lt1"/>
                </a:solidFill>
                <a:latin typeface="Arimo"/>
                <a:ea typeface="Arimo"/>
                <a:cs typeface="Arimo"/>
                <a:sym typeface="Arimo"/>
              </a:rPr>
              <a:t>3. 	G</a:t>
            </a:r>
            <a:r>
              <a:rPr b="1" lang="en-US" sz="2200">
                <a:solidFill>
                  <a:schemeClr val="lt1"/>
                </a:solidFill>
                <a:latin typeface="Arimo"/>
                <a:ea typeface="Arimo"/>
                <a:cs typeface="Arimo"/>
                <a:sym typeface="Arimo"/>
              </a:rPr>
              <a:t>amification</a:t>
            </a:r>
            <a:endParaRPr b="1" sz="2200">
              <a:solidFill>
                <a:schemeClr val="lt1"/>
              </a:solidFill>
              <a:latin typeface="Arimo"/>
              <a:ea typeface="Arimo"/>
              <a:cs typeface="Arimo"/>
              <a:sym typeface="Arimo"/>
            </a:endParaRPr>
          </a:p>
          <a:p>
            <a:pPr indent="-368300" lvl="1" marL="1371600" rtl="0" algn="l">
              <a:lnSpc>
                <a:spcPct val="140000"/>
              </a:lnSpc>
              <a:spcBef>
                <a:spcPts val="0"/>
              </a:spcBef>
              <a:spcAft>
                <a:spcPts val="0"/>
              </a:spcAft>
              <a:buClr>
                <a:schemeClr val="lt1"/>
              </a:buClr>
              <a:buSzPts val="2200"/>
              <a:buFont typeface="Arimo"/>
              <a:buAutoNum type="alphaLcPeriod"/>
            </a:pPr>
            <a:r>
              <a:rPr lang="en-US" sz="2200">
                <a:solidFill>
                  <a:schemeClr val="lt1"/>
                </a:solidFill>
                <a:latin typeface="Arimo"/>
                <a:ea typeface="Arimo"/>
                <a:cs typeface="Arimo"/>
                <a:sym typeface="Arimo"/>
              </a:rPr>
              <a:t>Earn rewards and badges for milestones.</a:t>
            </a:r>
            <a:endParaRPr sz="2200">
              <a:solidFill>
                <a:schemeClr val="lt1"/>
              </a:solidFill>
              <a:latin typeface="Arimo"/>
              <a:ea typeface="Arimo"/>
              <a:cs typeface="Arimo"/>
              <a:sym typeface="Arimo"/>
            </a:endParaRPr>
          </a:p>
          <a:p>
            <a:pPr indent="-368300" lvl="1" marL="1371600" rtl="0" algn="l">
              <a:lnSpc>
                <a:spcPct val="140000"/>
              </a:lnSpc>
              <a:spcBef>
                <a:spcPts val="0"/>
              </a:spcBef>
              <a:spcAft>
                <a:spcPts val="0"/>
              </a:spcAft>
              <a:buClr>
                <a:schemeClr val="lt1"/>
              </a:buClr>
              <a:buSzPts val="2200"/>
              <a:buFont typeface="Arimo"/>
              <a:buAutoNum type="alphaLcPeriod"/>
            </a:pPr>
            <a:r>
              <a:rPr lang="en-US" sz="2200">
                <a:solidFill>
                  <a:schemeClr val="lt1"/>
                </a:solidFill>
                <a:latin typeface="Arimo"/>
                <a:ea typeface="Arimo"/>
                <a:cs typeface="Arimo"/>
                <a:sym typeface="Arimo"/>
              </a:rPr>
              <a:t>Customize avatars to reflect fitness progress.</a:t>
            </a:r>
            <a:endParaRPr sz="2200">
              <a:solidFill>
                <a:srgbClr val="FFFFFF"/>
              </a:solidFill>
              <a:latin typeface="Arimo"/>
              <a:ea typeface="Arimo"/>
              <a:cs typeface="Arimo"/>
              <a:sym typeface="Arimo"/>
            </a:endParaRPr>
          </a:p>
          <a:p>
            <a:pPr indent="0" lvl="0" marL="0" marR="0" rtl="0" algn="l">
              <a:lnSpc>
                <a:spcPct val="140000"/>
              </a:lnSpc>
              <a:spcBef>
                <a:spcPts val="0"/>
              </a:spcBef>
              <a:spcAft>
                <a:spcPts val="0"/>
              </a:spcAft>
              <a:buNone/>
            </a:pPr>
            <a:r>
              <a:rPr b="1" lang="en-US" sz="2200">
                <a:solidFill>
                  <a:srgbClr val="FFFFFF"/>
                </a:solidFill>
                <a:latin typeface="Arimo"/>
                <a:ea typeface="Arimo"/>
                <a:cs typeface="Arimo"/>
                <a:sym typeface="Arimo"/>
              </a:rPr>
              <a:t>4. </a:t>
            </a:r>
            <a:r>
              <a:rPr b="1" lang="en-US" sz="2200">
                <a:solidFill>
                  <a:srgbClr val="FFFFFF"/>
                </a:solidFill>
                <a:latin typeface="Arimo"/>
                <a:ea typeface="Arimo"/>
                <a:cs typeface="Arimo"/>
                <a:sym typeface="Arimo"/>
              </a:rPr>
              <a:t>Data Integration</a:t>
            </a:r>
            <a:endParaRPr b="1" sz="2200">
              <a:solidFill>
                <a:srgbClr val="FFFFFF"/>
              </a:solidFill>
              <a:latin typeface="Arimo"/>
              <a:ea typeface="Arimo"/>
              <a:cs typeface="Arimo"/>
              <a:sym typeface="Arimo"/>
            </a:endParaRPr>
          </a:p>
          <a:p>
            <a:pPr indent="-368300" lvl="1" marL="1371600" marR="0" rtl="0" algn="l">
              <a:lnSpc>
                <a:spcPct val="140000"/>
              </a:lnSpc>
              <a:spcBef>
                <a:spcPts val="0"/>
              </a:spcBef>
              <a:spcAft>
                <a:spcPts val="0"/>
              </a:spcAft>
              <a:buClr>
                <a:srgbClr val="FFFFFF"/>
              </a:buClr>
              <a:buSzPts val="2200"/>
              <a:buFont typeface="Arimo"/>
              <a:buAutoNum type="alphaLcPeriod"/>
            </a:pPr>
            <a:r>
              <a:rPr lang="en-US" sz="2200">
                <a:solidFill>
                  <a:srgbClr val="FFFFFF"/>
                </a:solidFill>
                <a:latin typeface="Arimo"/>
                <a:ea typeface="Arimo"/>
                <a:cs typeface="Arimo"/>
                <a:sym typeface="Arimo"/>
              </a:rPr>
              <a:t>View detailed analytics on fitness progress.</a:t>
            </a:r>
            <a:endParaRPr sz="2200">
              <a:solidFill>
                <a:srgbClr val="FFFFFF"/>
              </a:solidFill>
              <a:latin typeface="Arimo"/>
              <a:ea typeface="Arimo"/>
              <a:cs typeface="Arimo"/>
              <a:sym typeface="Arimo"/>
            </a:endParaRPr>
          </a:p>
        </p:txBody>
      </p:sp>
      <p:grpSp>
        <p:nvGrpSpPr>
          <p:cNvPr id="369" name="Google Shape;369;p15"/>
          <p:cNvGrpSpPr/>
          <p:nvPr/>
        </p:nvGrpSpPr>
        <p:grpSpPr>
          <a:xfrm>
            <a:off x="1028713" y="151867"/>
            <a:ext cx="16522034" cy="341775"/>
            <a:chOff x="0" y="0"/>
            <a:chExt cx="22029379" cy="455700"/>
          </a:xfrm>
        </p:grpSpPr>
        <p:sp>
          <p:nvSpPr>
            <p:cNvPr id="370" name="Google Shape;370;p15"/>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5">
                <a:alphaModFix/>
              </a:blip>
              <a:stretch>
                <a:fillRect b="0" l="0" r="0" t="0"/>
              </a:stretch>
            </a:blipFill>
            <a:ln>
              <a:noFill/>
            </a:ln>
          </p:spPr>
        </p:sp>
        <p:sp>
          <p:nvSpPr>
            <p:cNvPr id="371" name="Google Shape;371;p15"/>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FitGenius</a:t>
              </a:r>
              <a:endParaRPr/>
            </a:p>
          </p:txBody>
        </p:sp>
        <p:sp>
          <p:nvSpPr>
            <p:cNvPr id="372" name="Google Shape;372;p15"/>
            <p:cNvSpPr txBox="1"/>
            <p:nvPr/>
          </p:nvSpPr>
          <p:spPr>
            <a:xfrm>
              <a:off x="9642021"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lang="en-US" sz="2221">
                  <a:solidFill>
                    <a:srgbClr val="798B65"/>
                  </a:solidFill>
                  <a:latin typeface="Blinker"/>
                  <a:ea typeface="Blinker"/>
                  <a:cs typeface="Blinker"/>
                  <a:sym typeface="Blinker"/>
                </a:rPr>
                <a:t>2024</a:t>
              </a:r>
              <a:endParaRPr/>
            </a:p>
          </p:txBody>
        </p:sp>
        <p:sp>
          <p:nvSpPr>
            <p:cNvPr id="373" name="Google Shape;373;p15"/>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:D</a:t>
              </a:r>
              <a:endParaRPr/>
            </a:p>
          </p:txBody>
        </p:sp>
      </p:grpSp>
      <p:sp>
        <p:nvSpPr>
          <p:cNvPr id="374" name="Google Shape;374;p15"/>
          <p:cNvSpPr/>
          <p:nvPr/>
        </p:nvSpPr>
        <p:spPr>
          <a:xfrm>
            <a:off x="15886624" y="8467695"/>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grpSp>
        <p:nvGrpSpPr>
          <p:cNvPr id="379" name="Google Shape;379;p16"/>
          <p:cNvGrpSpPr/>
          <p:nvPr/>
        </p:nvGrpSpPr>
        <p:grpSpPr>
          <a:xfrm>
            <a:off x="-62" y="493638"/>
            <a:ext cx="18288118" cy="9753856"/>
            <a:chOff x="0" y="-47625"/>
            <a:chExt cx="4816592" cy="2568900"/>
          </a:xfrm>
        </p:grpSpPr>
        <p:sp>
          <p:nvSpPr>
            <p:cNvPr id="380" name="Google Shape;380;p16"/>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6"/>
            <p:cNvSpPr txBox="1"/>
            <p:nvPr/>
          </p:nvSpPr>
          <p:spPr>
            <a:xfrm>
              <a:off x="0" y="-47625"/>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2" name="Google Shape;382;p16"/>
          <p:cNvGrpSpPr/>
          <p:nvPr/>
        </p:nvGrpSpPr>
        <p:grpSpPr>
          <a:xfrm>
            <a:off x="1028700" y="1757194"/>
            <a:ext cx="1190029" cy="1770877"/>
            <a:chOff x="0" y="0"/>
            <a:chExt cx="1451432" cy="2159870"/>
          </a:xfrm>
        </p:grpSpPr>
        <p:sp>
          <p:nvSpPr>
            <p:cNvPr id="383" name="Google Shape;383;p16"/>
            <p:cNvSpPr/>
            <p:nvPr/>
          </p:nvSpPr>
          <p:spPr>
            <a:xfrm>
              <a:off x="0" y="0"/>
              <a:ext cx="1451432" cy="2159870"/>
            </a:xfrm>
            <a:custGeom>
              <a:rect b="b" l="l" r="r" t="t"/>
              <a:pathLst>
                <a:path extrusionOk="0" h="2159870" w="1451432">
                  <a:moveTo>
                    <a:pt x="725716" y="0"/>
                  </a:moveTo>
                  <a:cubicBezTo>
                    <a:pt x="324914" y="0"/>
                    <a:pt x="0" y="483503"/>
                    <a:pt x="0" y="1079935"/>
                  </a:cubicBezTo>
                  <a:cubicBezTo>
                    <a:pt x="0" y="1676366"/>
                    <a:pt x="324914" y="2159870"/>
                    <a:pt x="725716" y="2159870"/>
                  </a:cubicBezTo>
                  <a:cubicBezTo>
                    <a:pt x="1126518" y="2159870"/>
                    <a:pt x="1451432" y="1676366"/>
                    <a:pt x="1451432" y="1079935"/>
                  </a:cubicBezTo>
                  <a:cubicBezTo>
                    <a:pt x="1451432" y="483503"/>
                    <a:pt x="1126518" y="0"/>
                    <a:pt x="725716"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6"/>
            <p:cNvSpPr txBox="1"/>
            <p:nvPr/>
          </p:nvSpPr>
          <p:spPr>
            <a:xfrm>
              <a:off x="136072" y="78663"/>
              <a:ext cx="1179300" cy="1878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6"/>
                </a:lnSpc>
                <a:spcBef>
                  <a:spcPts val="0"/>
                </a:spcBef>
                <a:spcAft>
                  <a:spcPts val="0"/>
                </a:spcAft>
                <a:buNone/>
              </a:pPr>
              <a:r>
                <a:rPr b="0" i="0" lang="en-US" sz="6099" u="none" cap="none" strike="noStrike">
                  <a:solidFill>
                    <a:srgbClr val="FFFFFF"/>
                  </a:solidFill>
                  <a:latin typeface="Blinker"/>
                  <a:ea typeface="Blinker"/>
                  <a:cs typeface="Blinker"/>
                  <a:sym typeface="Blinker"/>
                </a:rPr>
                <a:t>0</a:t>
              </a:r>
              <a:r>
                <a:rPr lang="en-US" sz="6099">
                  <a:solidFill>
                    <a:srgbClr val="FFFFFF"/>
                  </a:solidFill>
                  <a:latin typeface="Blinker"/>
                  <a:ea typeface="Blinker"/>
                  <a:cs typeface="Blinker"/>
                  <a:sym typeface="Blinker"/>
                </a:rPr>
                <a:t>3</a:t>
              </a:r>
              <a:endParaRPr/>
            </a:p>
          </p:txBody>
        </p:sp>
      </p:grpSp>
      <p:sp>
        <p:nvSpPr>
          <p:cNvPr id="385" name="Google Shape;385;p16"/>
          <p:cNvSpPr txBox="1"/>
          <p:nvPr/>
        </p:nvSpPr>
        <p:spPr>
          <a:xfrm>
            <a:off x="2551575" y="1934625"/>
            <a:ext cx="13618500" cy="14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315">
                <a:solidFill>
                  <a:srgbClr val="FFFFFF"/>
                </a:solidFill>
                <a:latin typeface="Blinker"/>
                <a:ea typeface="Blinker"/>
                <a:cs typeface="Blinker"/>
                <a:sym typeface="Blinker"/>
              </a:rPr>
              <a:t>High-Level Architecture</a:t>
            </a:r>
            <a:endParaRPr/>
          </a:p>
        </p:txBody>
      </p:sp>
      <p:sp>
        <p:nvSpPr>
          <p:cNvPr id="386" name="Google Shape;386;p16"/>
          <p:cNvSpPr txBox="1"/>
          <p:nvPr/>
        </p:nvSpPr>
        <p:spPr>
          <a:xfrm>
            <a:off x="2551575" y="3779075"/>
            <a:ext cx="91740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p>
        </p:txBody>
      </p:sp>
      <p:sp>
        <p:nvSpPr>
          <p:cNvPr id="387" name="Google Shape;387;p16"/>
          <p:cNvSpPr/>
          <p:nvPr/>
        </p:nvSpPr>
        <p:spPr>
          <a:xfrm>
            <a:off x="15566816" y="1142275"/>
            <a:ext cx="1221591" cy="1221591"/>
          </a:xfrm>
          <a:custGeom>
            <a:rect b="b" l="l" r="r" t="t"/>
            <a:pathLst>
              <a:path extrusionOk="0" h="1221591" w="1221591">
                <a:moveTo>
                  <a:pt x="0" y="0"/>
                </a:moveTo>
                <a:lnTo>
                  <a:pt x="1221591" y="0"/>
                </a:lnTo>
                <a:lnTo>
                  <a:pt x="1221591" y="1221591"/>
                </a:lnTo>
                <a:lnTo>
                  <a:pt x="0" y="1221591"/>
                </a:lnTo>
                <a:lnTo>
                  <a:pt x="0" y="0"/>
                </a:lnTo>
                <a:close/>
              </a:path>
            </a:pathLst>
          </a:custGeom>
          <a:blipFill rotWithShape="1">
            <a:blip r:embed="rId3">
              <a:alphaModFix/>
            </a:blip>
            <a:stretch>
              <a:fillRect b="0" l="0" r="0" t="0"/>
            </a:stretch>
          </a:blipFill>
          <a:ln>
            <a:noFill/>
          </a:ln>
        </p:spPr>
      </p:sp>
      <p:sp>
        <p:nvSpPr>
          <p:cNvPr id="388" name="Google Shape;388;p16"/>
          <p:cNvSpPr/>
          <p:nvPr/>
        </p:nvSpPr>
        <p:spPr>
          <a:xfrm>
            <a:off x="890224" y="5808995"/>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pic>
        <p:nvPicPr>
          <p:cNvPr id="389" name="Google Shape;389;p16"/>
          <p:cNvPicPr preferRelativeResize="0"/>
          <p:nvPr/>
        </p:nvPicPr>
        <p:blipFill>
          <a:blip r:embed="rId4">
            <a:alphaModFix/>
          </a:blip>
          <a:stretch>
            <a:fillRect/>
          </a:stretch>
        </p:blipFill>
        <p:spPr>
          <a:xfrm>
            <a:off x="1056263" y="9085250"/>
            <a:ext cx="4518750" cy="482000"/>
          </a:xfrm>
          <a:prstGeom prst="rect">
            <a:avLst/>
          </a:prstGeom>
          <a:noFill/>
          <a:ln>
            <a:noFill/>
          </a:ln>
        </p:spPr>
      </p:pic>
      <p:sp>
        <p:nvSpPr>
          <p:cNvPr id="390" name="Google Shape;390;p16"/>
          <p:cNvSpPr txBox="1"/>
          <p:nvPr/>
        </p:nvSpPr>
        <p:spPr>
          <a:xfrm>
            <a:off x="2218725" y="3994475"/>
            <a:ext cx="10452900" cy="3915900"/>
          </a:xfrm>
          <a:prstGeom prst="rect">
            <a:avLst/>
          </a:prstGeom>
          <a:noFill/>
          <a:ln>
            <a:noFill/>
          </a:ln>
        </p:spPr>
        <p:txBody>
          <a:bodyPr anchorCtr="0" anchor="t" bIns="0" lIns="0" spcFirstLastPara="1" rIns="0" wrap="square" tIns="0">
            <a:spAutoFit/>
          </a:bodyPr>
          <a:lstStyle/>
          <a:p>
            <a:pPr indent="-368300" lvl="0" marL="457200" rtl="0" algn="l">
              <a:lnSpc>
                <a:spcPct val="115000"/>
              </a:lnSpc>
              <a:spcBef>
                <a:spcPts val="1200"/>
              </a:spcBef>
              <a:spcAft>
                <a:spcPts val="0"/>
              </a:spcAft>
              <a:buClr>
                <a:schemeClr val="lt1"/>
              </a:buClr>
              <a:buSzPts val="2200"/>
              <a:buChar char="●"/>
            </a:pPr>
            <a:r>
              <a:rPr b="1" lang="en-US" sz="2200">
                <a:solidFill>
                  <a:schemeClr val="lt1"/>
                </a:solidFill>
                <a:latin typeface="Arimo"/>
                <a:ea typeface="Arimo"/>
                <a:cs typeface="Arimo"/>
                <a:sym typeface="Arimo"/>
              </a:rPr>
              <a:t>Goal</a:t>
            </a:r>
            <a:r>
              <a:rPr lang="en-US" sz="2200">
                <a:solidFill>
                  <a:schemeClr val="lt1"/>
                </a:solidFill>
                <a:latin typeface="Arimo Medium"/>
                <a:ea typeface="Arimo Medium"/>
                <a:cs typeface="Arimo Medium"/>
                <a:sym typeface="Arimo Medium"/>
              </a:rPr>
              <a:t>: create a clear architecture that addresses key aspects of the app’s functionality</a:t>
            </a:r>
            <a:endParaRPr sz="2200">
              <a:solidFill>
                <a:schemeClr val="lt1"/>
              </a:solidFill>
              <a:latin typeface="Arimo Medium"/>
              <a:ea typeface="Arimo Medium"/>
              <a:cs typeface="Arimo Medium"/>
              <a:sym typeface="Arimo Medium"/>
            </a:endParaRPr>
          </a:p>
          <a:p>
            <a:pPr indent="-368300" lvl="1" marL="914400" rtl="0" algn="l">
              <a:lnSpc>
                <a:spcPct val="115000"/>
              </a:lnSpc>
              <a:spcBef>
                <a:spcPts val="0"/>
              </a:spcBef>
              <a:spcAft>
                <a:spcPts val="0"/>
              </a:spcAft>
              <a:buClr>
                <a:schemeClr val="lt1"/>
              </a:buClr>
              <a:buSzPts val="2200"/>
              <a:buFont typeface="Arimo Medium"/>
              <a:buChar char="○"/>
            </a:pPr>
            <a:r>
              <a:rPr lang="en-US" sz="2200">
                <a:solidFill>
                  <a:schemeClr val="lt1"/>
                </a:solidFill>
                <a:latin typeface="Arimo Medium"/>
                <a:ea typeface="Arimo Medium"/>
                <a:cs typeface="Arimo Medium"/>
                <a:sym typeface="Arimo Medium"/>
              </a:rPr>
              <a:t>User Experience - User interface that could adapt to user input.</a:t>
            </a:r>
            <a:endParaRPr sz="2200">
              <a:solidFill>
                <a:schemeClr val="lt1"/>
              </a:solidFill>
              <a:latin typeface="Arimo Medium"/>
              <a:ea typeface="Arimo Medium"/>
              <a:cs typeface="Arimo Medium"/>
              <a:sym typeface="Arimo Medium"/>
            </a:endParaRPr>
          </a:p>
          <a:p>
            <a:pPr indent="-368300" lvl="1" marL="914400" rtl="0" algn="l">
              <a:lnSpc>
                <a:spcPct val="115000"/>
              </a:lnSpc>
              <a:spcBef>
                <a:spcPts val="0"/>
              </a:spcBef>
              <a:spcAft>
                <a:spcPts val="0"/>
              </a:spcAft>
              <a:buClr>
                <a:schemeClr val="lt1"/>
              </a:buClr>
              <a:buSzPts val="2200"/>
              <a:buFont typeface="Arimo Medium"/>
              <a:buChar char="○"/>
            </a:pPr>
            <a:r>
              <a:rPr lang="en-US" sz="2200">
                <a:solidFill>
                  <a:schemeClr val="lt1"/>
                </a:solidFill>
                <a:latin typeface="Arimo Medium"/>
                <a:ea typeface="Arimo Medium"/>
                <a:cs typeface="Arimo Medium"/>
                <a:sym typeface="Arimo Medium"/>
              </a:rPr>
              <a:t>Modularity and Scalability - breaking the app into different layers.</a:t>
            </a:r>
            <a:endParaRPr sz="2200">
              <a:solidFill>
                <a:schemeClr val="lt1"/>
              </a:solidFill>
              <a:latin typeface="Arimo Medium"/>
              <a:ea typeface="Arimo Medium"/>
              <a:cs typeface="Arimo Medium"/>
              <a:sym typeface="Arimo Medium"/>
            </a:endParaRPr>
          </a:p>
          <a:p>
            <a:pPr indent="-368300" lvl="1" marL="914400" rtl="0" algn="l">
              <a:lnSpc>
                <a:spcPct val="115000"/>
              </a:lnSpc>
              <a:spcBef>
                <a:spcPts val="0"/>
              </a:spcBef>
              <a:spcAft>
                <a:spcPts val="0"/>
              </a:spcAft>
              <a:buClr>
                <a:schemeClr val="lt1"/>
              </a:buClr>
              <a:buSzPts val="2200"/>
              <a:buFont typeface="Arimo Medium"/>
              <a:buChar char="○"/>
            </a:pPr>
            <a:r>
              <a:rPr lang="en-US" sz="2200">
                <a:solidFill>
                  <a:schemeClr val="lt1"/>
                </a:solidFill>
                <a:latin typeface="Arimo Medium"/>
                <a:ea typeface="Arimo Medium"/>
                <a:cs typeface="Arimo Medium"/>
                <a:sym typeface="Arimo Medium"/>
              </a:rPr>
              <a:t>Separation of Concerns - each layer is responsible for a specific set of tasks.</a:t>
            </a:r>
            <a:endParaRPr sz="2200">
              <a:solidFill>
                <a:schemeClr val="lt1"/>
              </a:solidFill>
              <a:latin typeface="Arimo Medium"/>
              <a:ea typeface="Arimo Medium"/>
              <a:cs typeface="Arimo Medium"/>
              <a:sym typeface="Arimo Medium"/>
            </a:endParaRPr>
          </a:p>
          <a:p>
            <a:pPr indent="-368300" lvl="0" marL="457200" rtl="0" algn="l">
              <a:lnSpc>
                <a:spcPct val="115000"/>
              </a:lnSpc>
              <a:spcBef>
                <a:spcPts val="0"/>
              </a:spcBef>
              <a:spcAft>
                <a:spcPts val="0"/>
              </a:spcAft>
              <a:buClr>
                <a:schemeClr val="lt1"/>
              </a:buClr>
              <a:buSzPts val="2200"/>
              <a:buFont typeface="Arimo Medium"/>
              <a:buChar char="●"/>
            </a:pPr>
            <a:r>
              <a:rPr b="1" lang="en-US" sz="2200">
                <a:solidFill>
                  <a:schemeClr val="lt1"/>
                </a:solidFill>
                <a:latin typeface="Arimo"/>
                <a:ea typeface="Arimo"/>
                <a:cs typeface="Arimo"/>
                <a:sym typeface="Arimo"/>
              </a:rPr>
              <a:t>Why</a:t>
            </a:r>
            <a:r>
              <a:rPr lang="en-US" sz="2200">
                <a:solidFill>
                  <a:schemeClr val="lt1"/>
                </a:solidFill>
                <a:latin typeface="Arimo Medium"/>
                <a:ea typeface="Arimo Medium"/>
                <a:cs typeface="Arimo Medium"/>
                <a:sym typeface="Arimo Medium"/>
              </a:rPr>
              <a:t>?</a:t>
            </a:r>
            <a:endParaRPr sz="2200">
              <a:solidFill>
                <a:schemeClr val="lt1"/>
              </a:solidFill>
              <a:latin typeface="Arimo Medium"/>
              <a:ea typeface="Arimo Medium"/>
              <a:cs typeface="Arimo Medium"/>
              <a:sym typeface="Arimo Medium"/>
            </a:endParaRPr>
          </a:p>
          <a:p>
            <a:pPr indent="-368300" lvl="1" marL="914400" rtl="0" algn="l">
              <a:lnSpc>
                <a:spcPct val="115000"/>
              </a:lnSpc>
              <a:spcBef>
                <a:spcPts val="0"/>
              </a:spcBef>
              <a:spcAft>
                <a:spcPts val="0"/>
              </a:spcAft>
              <a:buClr>
                <a:schemeClr val="lt1"/>
              </a:buClr>
              <a:buSzPts val="2200"/>
              <a:buFont typeface="Arimo Medium"/>
              <a:buChar char="○"/>
            </a:pPr>
            <a:r>
              <a:rPr lang="en-US" sz="2200">
                <a:solidFill>
                  <a:schemeClr val="lt1"/>
                </a:solidFill>
                <a:latin typeface="Arimo Medium"/>
                <a:ea typeface="Arimo Medium"/>
                <a:cs typeface="Arimo Medium"/>
                <a:sym typeface="Arimo Medium"/>
              </a:rPr>
              <a:t>Clarity - Shared understanding of the app’s architecture. </a:t>
            </a:r>
            <a:endParaRPr sz="2200">
              <a:solidFill>
                <a:schemeClr val="lt1"/>
              </a:solidFill>
              <a:latin typeface="Arimo Medium"/>
              <a:ea typeface="Arimo Medium"/>
              <a:cs typeface="Arimo Medium"/>
              <a:sym typeface="Arimo Medium"/>
            </a:endParaRPr>
          </a:p>
          <a:p>
            <a:pPr indent="0" lvl="0" marL="0" marR="0" rtl="0" algn="l">
              <a:lnSpc>
                <a:spcPct val="140000"/>
              </a:lnSpc>
              <a:spcBef>
                <a:spcPts val="1200"/>
              </a:spcBef>
              <a:spcAft>
                <a:spcPts val="0"/>
              </a:spcAft>
              <a:buNone/>
            </a:pPr>
            <a:r>
              <a:t/>
            </a:r>
            <a:endParaRPr sz="4200">
              <a:solidFill>
                <a:schemeClr val="lt1"/>
              </a:solidFill>
              <a:latin typeface="Arimo Medium"/>
              <a:ea typeface="Arimo Medium"/>
              <a:cs typeface="Arimo Medium"/>
              <a:sym typeface="Arimo Medium"/>
            </a:endParaRPr>
          </a:p>
        </p:txBody>
      </p:sp>
      <p:grpSp>
        <p:nvGrpSpPr>
          <p:cNvPr id="391" name="Google Shape;391;p16"/>
          <p:cNvGrpSpPr/>
          <p:nvPr/>
        </p:nvGrpSpPr>
        <p:grpSpPr>
          <a:xfrm>
            <a:off x="1028713" y="151867"/>
            <a:ext cx="16522034" cy="341775"/>
            <a:chOff x="0" y="0"/>
            <a:chExt cx="22029379" cy="455700"/>
          </a:xfrm>
        </p:grpSpPr>
        <p:sp>
          <p:nvSpPr>
            <p:cNvPr id="392" name="Google Shape;392;p16"/>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5">
                <a:alphaModFix/>
              </a:blip>
              <a:stretch>
                <a:fillRect b="0" l="0" r="0" t="0"/>
              </a:stretch>
            </a:blipFill>
            <a:ln>
              <a:noFill/>
            </a:ln>
          </p:spPr>
        </p:sp>
        <p:sp>
          <p:nvSpPr>
            <p:cNvPr id="393" name="Google Shape;393;p16"/>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FitGenius</a:t>
              </a:r>
              <a:endParaRPr/>
            </a:p>
          </p:txBody>
        </p:sp>
        <p:sp>
          <p:nvSpPr>
            <p:cNvPr id="394" name="Google Shape;394;p16"/>
            <p:cNvSpPr txBox="1"/>
            <p:nvPr/>
          </p:nvSpPr>
          <p:spPr>
            <a:xfrm>
              <a:off x="9642021"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lang="en-US" sz="2221">
                  <a:solidFill>
                    <a:srgbClr val="798B65"/>
                  </a:solidFill>
                  <a:latin typeface="Blinker"/>
                  <a:ea typeface="Blinker"/>
                  <a:cs typeface="Blinker"/>
                  <a:sym typeface="Blinker"/>
                </a:rPr>
                <a:t>2024</a:t>
              </a:r>
              <a:endParaRPr/>
            </a:p>
          </p:txBody>
        </p:sp>
        <p:sp>
          <p:nvSpPr>
            <p:cNvPr id="395" name="Google Shape;395;p16"/>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:D</a:t>
              </a:r>
              <a:endParaRPr/>
            </a:p>
          </p:txBody>
        </p:sp>
      </p:grpSp>
      <p:sp>
        <p:nvSpPr>
          <p:cNvPr id="396" name="Google Shape;396;p16"/>
          <p:cNvSpPr/>
          <p:nvPr/>
        </p:nvSpPr>
        <p:spPr>
          <a:xfrm>
            <a:off x="16503274" y="8601220"/>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sp>
        <p:nvSpPr>
          <p:cNvPr id="397" name="Google Shape;397;p16"/>
          <p:cNvSpPr/>
          <p:nvPr/>
        </p:nvSpPr>
        <p:spPr>
          <a:xfrm>
            <a:off x="13034101" y="3779075"/>
            <a:ext cx="3344645" cy="4132192"/>
          </a:xfrm>
          <a:custGeom>
            <a:rect b="b" l="l" r="r" t="t"/>
            <a:pathLst>
              <a:path extrusionOk="0" h="898791" w="792570">
                <a:moveTo>
                  <a:pt x="0" y="0"/>
                </a:moveTo>
                <a:lnTo>
                  <a:pt x="792571" y="0"/>
                </a:lnTo>
                <a:lnTo>
                  <a:pt x="792571" y="898792"/>
                </a:lnTo>
                <a:lnTo>
                  <a:pt x="0" y="898792"/>
                </a:lnTo>
                <a:lnTo>
                  <a:pt x="0" y="0"/>
                </a:lnTo>
                <a:close/>
              </a:path>
            </a:pathLst>
          </a:custGeom>
          <a:blipFill rotWithShape="1">
            <a:blip r:embed="rId6">
              <a:alphaModFix/>
            </a:blip>
            <a:stretch>
              <a:fillRect b="0" l="0" r="0" t="0"/>
            </a:stretch>
          </a:blipFill>
          <a:ln>
            <a:noFill/>
          </a:ln>
        </p:spPr>
      </p:sp>
      <p:sp>
        <p:nvSpPr>
          <p:cNvPr id="398" name="Google Shape;398;p16"/>
          <p:cNvSpPr/>
          <p:nvPr/>
        </p:nvSpPr>
        <p:spPr>
          <a:xfrm>
            <a:off x="10759549" y="8218145"/>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98B65"/>
        </a:solidFill>
      </p:bgPr>
    </p:bg>
    <p:spTree>
      <p:nvGrpSpPr>
        <p:cNvPr id="402" name="Shape 402"/>
        <p:cNvGrpSpPr/>
        <p:nvPr/>
      </p:nvGrpSpPr>
      <p:grpSpPr>
        <a:xfrm>
          <a:off x="0" y="0"/>
          <a:ext cx="0" cy="0"/>
          <a:chOff x="0" y="0"/>
          <a:chExt cx="0" cy="0"/>
        </a:xfrm>
      </p:grpSpPr>
      <p:sp>
        <p:nvSpPr>
          <p:cNvPr id="403" name="Google Shape;403;p17"/>
          <p:cNvSpPr txBox="1"/>
          <p:nvPr/>
        </p:nvSpPr>
        <p:spPr>
          <a:xfrm>
            <a:off x="-183025" y="571275"/>
            <a:ext cx="6510000" cy="3933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515">
                <a:solidFill>
                  <a:srgbClr val="FFFFFF"/>
                </a:solidFill>
                <a:latin typeface="Blinker"/>
                <a:ea typeface="Blinker"/>
                <a:cs typeface="Blinker"/>
                <a:sym typeface="Blinker"/>
              </a:rPr>
              <a:t>High - Level</a:t>
            </a:r>
            <a:endParaRPr sz="7515">
              <a:solidFill>
                <a:srgbClr val="FFFFFF"/>
              </a:solidFill>
              <a:latin typeface="Blinker"/>
              <a:ea typeface="Blinker"/>
              <a:cs typeface="Blinker"/>
              <a:sym typeface="Blinker"/>
            </a:endParaRPr>
          </a:p>
          <a:p>
            <a:pPr indent="0" lvl="0" marL="0" marR="0" rtl="0" algn="ctr">
              <a:lnSpc>
                <a:spcPct val="120000"/>
              </a:lnSpc>
              <a:spcBef>
                <a:spcPts val="0"/>
              </a:spcBef>
              <a:spcAft>
                <a:spcPts val="0"/>
              </a:spcAft>
              <a:buNone/>
            </a:pPr>
            <a:r>
              <a:rPr lang="en-US" sz="7515">
                <a:solidFill>
                  <a:srgbClr val="FFFFFF"/>
                </a:solidFill>
                <a:latin typeface="Blinker"/>
                <a:ea typeface="Blinker"/>
                <a:cs typeface="Blinker"/>
                <a:sym typeface="Blinker"/>
              </a:rPr>
              <a:t>Architecture </a:t>
            </a:r>
            <a:endParaRPr sz="7515">
              <a:solidFill>
                <a:srgbClr val="FFFFFF"/>
              </a:solidFill>
              <a:latin typeface="Blinker"/>
              <a:ea typeface="Blinker"/>
              <a:cs typeface="Blinker"/>
              <a:sym typeface="Blinker"/>
            </a:endParaRPr>
          </a:p>
          <a:p>
            <a:pPr indent="0" lvl="0" marL="0" marR="0" rtl="0" algn="ctr">
              <a:lnSpc>
                <a:spcPct val="120000"/>
              </a:lnSpc>
              <a:spcBef>
                <a:spcPts val="0"/>
              </a:spcBef>
              <a:spcAft>
                <a:spcPts val="0"/>
              </a:spcAft>
              <a:buNone/>
            </a:pPr>
            <a:r>
              <a:rPr lang="en-US" sz="7515">
                <a:solidFill>
                  <a:srgbClr val="FFFFFF"/>
                </a:solidFill>
                <a:latin typeface="Blinker"/>
                <a:ea typeface="Blinker"/>
                <a:cs typeface="Blinker"/>
                <a:sym typeface="Blinker"/>
              </a:rPr>
              <a:t>Diagram</a:t>
            </a:r>
            <a:endParaRPr sz="100"/>
          </a:p>
        </p:txBody>
      </p:sp>
      <p:sp>
        <p:nvSpPr>
          <p:cNvPr id="404" name="Google Shape;404;p17"/>
          <p:cNvSpPr/>
          <p:nvPr/>
        </p:nvSpPr>
        <p:spPr>
          <a:xfrm>
            <a:off x="4823973" y="3209704"/>
            <a:ext cx="1294583" cy="1294583"/>
          </a:xfrm>
          <a:custGeom>
            <a:rect b="b" l="l" r="r" t="t"/>
            <a:pathLst>
              <a:path extrusionOk="0" h="1294583" w="1294583">
                <a:moveTo>
                  <a:pt x="0" y="0"/>
                </a:moveTo>
                <a:lnTo>
                  <a:pt x="1294583" y="0"/>
                </a:lnTo>
                <a:lnTo>
                  <a:pt x="1294583" y="1294583"/>
                </a:lnTo>
                <a:lnTo>
                  <a:pt x="0" y="1294583"/>
                </a:lnTo>
                <a:lnTo>
                  <a:pt x="0" y="0"/>
                </a:lnTo>
                <a:close/>
              </a:path>
            </a:pathLst>
          </a:custGeom>
          <a:blipFill rotWithShape="1">
            <a:blip r:embed="rId3">
              <a:alphaModFix/>
            </a:blip>
            <a:stretch>
              <a:fillRect b="0" l="0" r="0" t="0"/>
            </a:stretch>
          </a:blipFill>
          <a:ln>
            <a:noFill/>
          </a:ln>
        </p:spPr>
      </p:sp>
      <p:sp>
        <p:nvSpPr>
          <p:cNvPr id="405" name="Google Shape;405;p17"/>
          <p:cNvSpPr/>
          <p:nvPr/>
        </p:nvSpPr>
        <p:spPr>
          <a:xfrm>
            <a:off x="-7" y="3209703"/>
            <a:ext cx="1294583" cy="1294583"/>
          </a:xfrm>
          <a:custGeom>
            <a:rect b="b" l="l" r="r" t="t"/>
            <a:pathLst>
              <a:path extrusionOk="0" h="1294583" w="1294583">
                <a:moveTo>
                  <a:pt x="0" y="0"/>
                </a:moveTo>
                <a:lnTo>
                  <a:pt x="1294583" y="0"/>
                </a:lnTo>
                <a:lnTo>
                  <a:pt x="1294583" y="1294583"/>
                </a:lnTo>
                <a:lnTo>
                  <a:pt x="0" y="1294583"/>
                </a:lnTo>
                <a:lnTo>
                  <a:pt x="0" y="0"/>
                </a:lnTo>
                <a:close/>
              </a:path>
            </a:pathLst>
          </a:custGeom>
          <a:blipFill rotWithShape="1">
            <a:blip r:embed="rId3">
              <a:alphaModFix/>
            </a:blip>
            <a:stretch>
              <a:fillRect b="0" l="0" r="0" t="0"/>
            </a:stretch>
          </a:blipFill>
          <a:ln>
            <a:noFill/>
          </a:ln>
        </p:spPr>
      </p:sp>
      <p:pic>
        <p:nvPicPr>
          <p:cNvPr id="406" name="Google Shape;406;p17"/>
          <p:cNvPicPr preferRelativeResize="0"/>
          <p:nvPr/>
        </p:nvPicPr>
        <p:blipFill>
          <a:blip r:embed="rId4">
            <a:alphaModFix/>
          </a:blip>
          <a:stretch>
            <a:fillRect/>
          </a:stretch>
        </p:blipFill>
        <p:spPr>
          <a:xfrm>
            <a:off x="6118550" y="134425"/>
            <a:ext cx="11931026" cy="10035049"/>
          </a:xfrm>
          <a:prstGeom prst="rect">
            <a:avLst/>
          </a:prstGeom>
          <a:noFill/>
          <a:ln>
            <a:noFill/>
          </a:ln>
        </p:spPr>
      </p:pic>
      <p:sp>
        <p:nvSpPr>
          <p:cNvPr id="407" name="Google Shape;407;p17"/>
          <p:cNvSpPr/>
          <p:nvPr/>
        </p:nvSpPr>
        <p:spPr>
          <a:xfrm>
            <a:off x="1399651" y="5028550"/>
            <a:ext cx="3344645" cy="4132192"/>
          </a:xfrm>
          <a:custGeom>
            <a:rect b="b" l="l" r="r" t="t"/>
            <a:pathLst>
              <a:path extrusionOk="0" h="898791" w="792570">
                <a:moveTo>
                  <a:pt x="0" y="0"/>
                </a:moveTo>
                <a:lnTo>
                  <a:pt x="792571" y="0"/>
                </a:lnTo>
                <a:lnTo>
                  <a:pt x="792571" y="898792"/>
                </a:lnTo>
                <a:lnTo>
                  <a:pt x="0" y="898792"/>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grpSp>
        <p:nvGrpSpPr>
          <p:cNvPr id="412" name="Google Shape;412;p18"/>
          <p:cNvGrpSpPr/>
          <p:nvPr/>
        </p:nvGrpSpPr>
        <p:grpSpPr>
          <a:xfrm>
            <a:off x="-62" y="583888"/>
            <a:ext cx="18433669" cy="9753856"/>
            <a:chOff x="0" y="-23856"/>
            <a:chExt cx="4854926" cy="2568900"/>
          </a:xfrm>
        </p:grpSpPr>
        <p:sp>
          <p:nvSpPr>
            <p:cNvPr id="413" name="Google Shape;413;p18"/>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8"/>
            <p:cNvSpPr txBox="1"/>
            <p:nvPr/>
          </p:nvSpPr>
          <p:spPr>
            <a:xfrm>
              <a:off x="38426" y="-23856"/>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5" name="Google Shape;415;p18"/>
          <p:cNvGrpSpPr/>
          <p:nvPr/>
        </p:nvGrpSpPr>
        <p:grpSpPr>
          <a:xfrm>
            <a:off x="1028700" y="1757194"/>
            <a:ext cx="1190029" cy="1770877"/>
            <a:chOff x="0" y="0"/>
            <a:chExt cx="1451432" cy="2159870"/>
          </a:xfrm>
        </p:grpSpPr>
        <p:sp>
          <p:nvSpPr>
            <p:cNvPr id="416" name="Google Shape;416;p18"/>
            <p:cNvSpPr/>
            <p:nvPr/>
          </p:nvSpPr>
          <p:spPr>
            <a:xfrm>
              <a:off x="0" y="0"/>
              <a:ext cx="1451432" cy="2159870"/>
            </a:xfrm>
            <a:custGeom>
              <a:rect b="b" l="l" r="r" t="t"/>
              <a:pathLst>
                <a:path extrusionOk="0" h="2159870" w="1451432">
                  <a:moveTo>
                    <a:pt x="725716" y="0"/>
                  </a:moveTo>
                  <a:cubicBezTo>
                    <a:pt x="324914" y="0"/>
                    <a:pt x="0" y="483503"/>
                    <a:pt x="0" y="1079935"/>
                  </a:cubicBezTo>
                  <a:cubicBezTo>
                    <a:pt x="0" y="1676366"/>
                    <a:pt x="324914" y="2159870"/>
                    <a:pt x="725716" y="2159870"/>
                  </a:cubicBezTo>
                  <a:cubicBezTo>
                    <a:pt x="1126518" y="2159870"/>
                    <a:pt x="1451432" y="1676366"/>
                    <a:pt x="1451432" y="1079935"/>
                  </a:cubicBezTo>
                  <a:cubicBezTo>
                    <a:pt x="1451432" y="483503"/>
                    <a:pt x="1126518" y="0"/>
                    <a:pt x="725716"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8"/>
            <p:cNvSpPr txBox="1"/>
            <p:nvPr/>
          </p:nvSpPr>
          <p:spPr>
            <a:xfrm>
              <a:off x="136072" y="78663"/>
              <a:ext cx="1179300" cy="1878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6"/>
                </a:lnSpc>
                <a:spcBef>
                  <a:spcPts val="0"/>
                </a:spcBef>
                <a:spcAft>
                  <a:spcPts val="0"/>
                </a:spcAft>
                <a:buNone/>
              </a:pPr>
              <a:r>
                <a:rPr b="0" i="0" lang="en-US" sz="6099" u="none" cap="none" strike="noStrike">
                  <a:solidFill>
                    <a:srgbClr val="FFFFFF"/>
                  </a:solidFill>
                  <a:latin typeface="Blinker"/>
                  <a:ea typeface="Blinker"/>
                  <a:cs typeface="Blinker"/>
                  <a:sym typeface="Blinker"/>
                </a:rPr>
                <a:t>0</a:t>
              </a:r>
              <a:r>
                <a:rPr lang="en-US" sz="6099">
                  <a:solidFill>
                    <a:srgbClr val="FFFFFF"/>
                  </a:solidFill>
                  <a:latin typeface="Blinker"/>
                  <a:ea typeface="Blinker"/>
                  <a:cs typeface="Blinker"/>
                  <a:sym typeface="Blinker"/>
                </a:rPr>
                <a:t>4</a:t>
              </a:r>
              <a:endParaRPr/>
            </a:p>
          </p:txBody>
        </p:sp>
      </p:grpSp>
      <p:sp>
        <p:nvSpPr>
          <p:cNvPr id="418" name="Google Shape;418;p18"/>
          <p:cNvSpPr txBox="1"/>
          <p:nvPr/>
        </p:nvSpPr>
        <p:spPr>
          <a:xfrm>
            <a:off x="2551575" y="1934625"/>
            <a:ext cx="14829600" cy="14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315">
                <a:solidFill>
                  <a:srgbClr val="FFFFFF"/>
                </a:solidFill>
                <a:latin typeface="Blinker"/>
                <a:ea typeface="Blinker"/>
                <a:cs typeface="Blinker"/>
                <a:sym typeface="Blinker"/>
              </a:rPr>
              <a:t>Design Elements and Modules</a:t>
            </a:r>
            <a:endParaRPr/>
          </a:p>
        </p:txBody>
      </p:sp>
      <p:sp>
        <p:nvSpPr>
          <p:cNvPr id="419" name="Google Shape;419;p18"/>
          <p:cNvSpPr txBox="1"/>
          <p:nvPr/>
        </p:nvSpPr>
        <p:spPr>
          <a:xfrm>
            <a:off x="2551575" y="3779075"/>
            <a:ext cx="9174000" cy="50796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b="1" lang="en-US" sz="2200">
                <a:solidFill>
                  <a:schemeClr val="lt1"/>
                </a:solidFill>
                <a:latin typeface="Arimo"/>
                <a:ea typeface="Arimo"/>
                <a:cs typeface="Arimo"/>
                <a:sym typeface="Arimo"/>
              </a:rPr>
              <a:t>Data Module</a:t>
            </a:r>
            <a:endParaRPr b="1" sz="2200">
              <a:solidFill>
                <a:schemeClr val="lt1"/>
              </a:solidFill>
              <a:latin typeface="Arimo"/>
              <a:ea typeface="Arimo"/>
              <a:cs typeface="Arimo"/>
              <a:sym typeface="Arimo"/>
            </a:endParaRPr>
          </a:p>
          <a:p>
            <a:pPr indent="-368300" lvl="0" marL="457200" rtl="0" algn="l">
              <a:lnSpc>
                <a:spcPct val="140000"/>
              </a:lnSpc>
              <a:spcBef>
                <a:spcPts val="0"/>
              </a:spcBef>
              <a:spcAft>
                <a:spcPts val="0"/>
              </a:spcAft>
              <a:buClr>
                <a:schemeClr val="lt1"/>
              </a:buClr>
              <a:buSzPts val="2200"/>
              <a:buFont typeface="Arimo"/>
              <a:buChar char="●"/>
            </a:pPr>
            <a:r>
              <a:rPr lang="en-US" sz="2200">
                <a:solidFill>
                  <a:schemeClr val="lt1"/>
                </a:solidFill>
                <a:latin typeface="Arimo"/>
                <a:ea typeface="Arimo"/>
                <a:cs typeface="Arimo"/>
                <a:sym typeface="Arimo"/>
              </a:rPr>
              <a:t>Handle data storage and retrieval from Firebase cloud storage </a:t>
            </a:r>
            <a:endParaRPr sz="2200">
              <a:solidFill>
                <a:schemeClr val="lt1"/>
              </a:solidFill>
              <a:latin typeface="Arimo"/>
              <a:ea typeface="Arimo"/>
              <a:cs typeface="Arimo"/>
              <a:sym typeface="Arimo"/>
            </a:endParaRPr>
          </a:p>
          <a:p>
            <a:pPr indent="-368300" lvl="0" marL="457200" rtl="0" algn="l">
              <a:lnSpc>
                <a:spcPct val="140000"/>
              </a:lnSpc>
              <a:spcBef>
                <a:spcPts val="0"/>
              </a:spcBef>
              <a:spcAft>
                <a:spcPts val="0"/>
              </a:spcAft>
              <a:buClr>
                <a:schemeClr val="lt1"/>
              </a:buClr>
              <a:buSzPts val="2200"/>
              <a:buFont typeface="Arimo"/>
              <a:buChar char="●"/>
            </a:pPr>
            <a:r>
              <a:rPr lang="en-US" sz="2200">
                <a:solidFill>
                  <a:schemeClr val="lt1"/>
                </a:solidFill>
                <a:latin typeface="Arimo"/>
                <a:ea typeface="Arimo"/>
                <a:cs typeface="Arimo"/>
                <a:sym typeface="Arimo"/>
              </a:rPr>
              <a:t>Integrate with the Health app to retrieve fitness data such as steps</a:t>
            </a:r>
            <a:endParaRPr sz="2200">
              <a:solidFill>
                <a:schemeClr val="lt1"/>
              </a:solidFill>
              <a:latin typeface="Arimo"/>
              <a:ea typeface="Arimo"/>
              <a:cs typeface="Arimo"/>
              <a:sym typeface="Arimo"/>
            </a:endParaRPr>
          </a:p>
          <a:p>
            <a:pPr indent="-368300" lvl="0" marL="457200" rtl="0" algn="l">
              <a:lnSpc>
                <a:spcPct val="140000"/>
              </a:lnSpc>
              <a:spcBef>
                <a:spcPts val="0"/>
              </a:spcBef>
              <a:spcAft>
                <a:spcPts val="0"/>
              </a:spcAft>
              <a:buClr>
                <a:schemeClr val="lt1"/>
              </a:buClr>
              <a:buSzPts val="2200"/>
              <a:buFont typeface="Arimo"/>
              <a:buChar char="●"/>
            </a:pPr>
            <a:r>
              <a:rPr lang="en-US" sz="2200">
                <a:solidFill>
                  <a:schemeClr val="lt1"/>
                </a:solidFill>
                <a:latin typeface="Arimo"/>
                <a:ea typeface="Arimo"/>
                <a:cs typeface="Arimo"/>
                <a:sym typeface="Arimo"/>
              </a:rPr>
              <a:t>Store and manage user data such as workout history and meal suggestions</a:t>
            </a:r>
            <a:endParaRPr b="1" sz="2200">
              <a:solidFill>
                <a:schemeClr val="lt1"/>
              </a:solidFill>
              <a:latin typeface="Arimo"/>
              <a:ea typeface="Arimo"/>
              <a:cs typeface="Arimo"/>
              <a:sym typeface="Arimo"/>
            </a:endParaRPr>
          </a:p>
          <a:p>
            <a:pPr indent="0" lvl="0" marL="0" marR="0" rtl="0" algn="l">
              <a:lnSpc>
                <a:spcPct val="140000"/>
              </a:lnSpc>
              <a:spcBef>
                <a:spcPts val="0"/>
              </a:spcBef>
              <a:spcAft>
                <a:spcPts val="0"/>
              </a:spcAft>
              <a:buNone/>
            </a:pPr>
            <a:r>
              <a:t/>
            </a:r>
            <a:endParaRPr sz="2200">
              <a:solidFill>
                <a:schemeClr val="lt1"/>
              </a:solidFill>
              <a:latin typeface="Arimo"/>
              <a:ea typeface="Arimo"/>
              <a:cs typeface="Arimo"/>
              <a:sym typeface="Arimo"/>
            </a:endParaRPr>
          </a:p>
          <a:p>
            <a:pPr indent="0" lvl="0" marL="0" rtl="0" algn="l">
              <a:lnSpc>
                <a:spcPct val="140000"/>
              </a:lnSpc>
              <a:spcBef>
                <a:spcPts val="0"/>
              </a:spcBef>
              <a:spcAft>
                <a:spcPts val="0"/>
              </a:spcAft>
              <a:buNone/>
            </a:pPr>
            <a:r>
              <a:rPr b="1" lang="en-US" sz="2200">
                <a:solidFill>
                  <a:schemeClr val="lt1"/>
                </a:solidFill>
                <a:latin typeface="Arimo"/>
                <a:ea typeface="Arimo"/>
                <a:cs typeface="Arimo"/>
                <a:sym typeface="Arimo"/>
              </a:rPr>
              <a:t>Service Access Module</a:t>
            </a:r>
            <a:endParaRPr b="1" sz="2200">
              <a:solidFill>
                <a:schemeClr val="lt1"/>
              </a:solidFill>
              <a:latin typeface="Arimo"/>
              <a:ea typeface="Arimo"/>
              <a:cs typeface="Arimo"/>
              <a:sym typeface="Arimo"/>
            </a:endParaRPr>
          </a:p>
          <a:p>
            <a:pPr indent="-368300" lvl="0" marL="457200" rtl="0" algn="l">
              <a:lnSpc>
                <a:spcPct val="140000"/>
              </a:lnSpc>
              <a:spcBef>
                <a:spcPts val="0"/>
              </a:spcBef>
              <a:spcAft>
                <a:spcPts val="0"/>
              </a:spcAft>
              <a:buClr>
                <a:schemeClr val="lt1"/>
              </a:buClr>
              <a:buSzPts val="2200"/>
              <a:buFont typeface="Arimo"/>
              <a:buChar char="●"/>
            </a:pPr>
            <a:r>
              <a:rPr lang="en-US" sz="2200">
                <a:solidFill>
                  <a:schemeClr val="lt1"/>
                </a:solidFill>
                <a:latin typeface="Arimo"/>
                <a:ea typeface="Arimo"/>
                <a:cs typeface="Arimo"/>
                <a:sym typeface="Arimo"/>
              </a:rPr>
              <a:t>Handle  the communication with Firebase for user authentication and data storage</a:t>
            </a:r>
            <a:endParaRPr sz="2200">
              <a:solidFill>
                <a:schemeClr val="lt1"/>
              </a:solidFill>
              <a:latin typeface="Arimo"/>
              <a:ea typeface="Arimo"/>
              <a:cs typeface="Arimo"/>
              <a:sym typeface="Arimo"/>
            </a:endParaRPr>
          </a:p>
          <a:p>
            <a:pPr indent="-368300" lvl="0" marL="457200" rtl="0" algn="l">
              <a:lnSpc>
                <a:spcPct val="140000"/>
              </a:lnSpc>
              <a:spcBef>
                <a:spcPts val="0"/>
              </a:spcBef>
              <a:spcAft>
                <a:spcPts val="0"/>
              </a:spcAft>
              <a:buClr>
                <a:schemeClr val="lt1"/>
              </a:buClr>
              <a:buSzPts val="2200"/>
              <a:buFont typeface="Arimo"/>
              <a:buChar char="●"/>
            </a:pPr>
            <a:r>
              <a:rPr lang="en-US" sz="2200">
                <a:solidFill>
                  <a:schemeClr val="lt1"/>
                </a:solidFill>
                <a:latin typeface="Arimo"/>
                <a:ea typeface="Arimo"/>
                <a:cs typeface="Arimo"/>
                <a:sym typeface="Arimo"/>
              </a:rPr>
              <a:t>Separates tasks such as AI data handling,data storage, and user authentication to keep a modular and organized approach</a:t>
            </a:r>
            <a:endParaRPr sz="2200">
              <a:solidFill>
                <a:schemeClr val="lt1"/>
              </a:solidFill>
              <a:latin typeface="Arimo"/>
              <a:ea typeface="Arimo"/>
              <a:cs typeface="Arimo"/>
              <a:sym typeface="Arimo"/>
            </a:endParaRPr>
          </a:p>
        </p:txBody>
      </p:sp>
      <p:sp>
        <p:nvSpPr>
          <p:cNvPr id="420" name="Google Shape;420;p18"/>
          <p:cNvSpPr/>
          <p:nvPr/>
        </p:nvSpPr>
        <p:spPr>
          <a:xfrm>
            <a:off x="10503941" y="1028700"/>
            <a:ext cx="1221591" cy="1221591"/>
          </a:xfrm>
          <a:custGeom>
            <a:rect b="b" l="l" r="r" t="t"/>
            <a:pathLst>
              <a:path extrusionOk="0" h="1221591" w="1221591">
                <a:moveTo>
                  <a:pt x="0" y="0"/>
                </a:moveTo>
                <a:lnTo>
                  <a:pt x="1221591" y="0"/>
                </a:lnTo>
                <a:lnTo>
                  <a:pt x="1221591" y="1221591"/>
                </a:lnTo>
                <a:lnTo>
                  <a:pt x="0" y="1221591"/>
                </a:lnTo>
                <a:lnTo>
                  <a:pt x="0" y="0"/>
                </a:lnTo>
                <a:close/>
              </a:path>
            </a:pathLst>
          </a:custGeom>
          <a:blipFill rotWithShape="1">
            <a:blip r:embed="rId3">
              <a:alphaModFix/>
            </a:blip>
            <a:stretch>
              <a:fillRect b="0" l="0" r="0" t="0"/>
            </a:stretch>
          </a:blipFill>
          <a:ln>
            <a:noFill/>
          </a:ln>
        </p:spPr>
      </p:sp>
      <p:sp>
        <p:nvSpPr>
          <p:cNvPr id="421" name="Google Shape;421;p18"/>
          <p:cNvSpPr/>
          <p:nvPr/>
        </p:nvSpPr>
        <p:spPr>
          <a:xfrm>
            <a:off x="890224" y="5808995"/>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pic>
        <p:nvPicPr>
          <p:cNvPr id="422" name="Google Shape;422;p18"/>
          <p:cNvPicPr preferRelativeResize="0"/>
          <p:nvPr/>
        </p:nvPicPr>
        <p:blipFill>
          <a:blip r:embed="rId4">
            <a:alphaModFix/>
          </a:blip>
          <a:stretch>
            <a:fillRect/>
          </a:stretch>
        </p:blipFill>
        <p:spPr>
          <a:xfrm>
            <a:off x="1056263" y="9085250"/>
            <a:ext cx="4518750" cy="482000"/>
          </a:xfrm>
          <a:prstGeom prst="rect">
            <a:avLst/>
          </a:prstGeom>
          <a:noFill/>
          <a:ln>
            <a:noFill/>
          </a:ln>
        </p:spPr>
      </p:pic>
      <p:grpSp>
        <p:nvGrpSpPr>
          <p:cNvPr id="423" name="Google Shape;423;p18"/>
          <p:cNvGrpSpPr/>
          <p:nvPr/>
        </p:nvGrpSpPr>
        <p:grpSpPr>
          <a:xfrm>
            <a:off x="1028713" y="151867"/>
            <a:ext cx="16522034" cy="341775"/>
            <a:chOff x="0" y="0"/>
            <a:chExt cx="22029379" cy="455700"/>
          </a:xfrm>
        </p:grpSpPr>
        <p:sp>
          <p:nvSpPr>
            <p:cNvPr id="424" name="Google Shape;424;p18"/>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5">
                <a:alphaModFix/>
              </a:blip>
              <a:stretch>
                <a:fillRect b="0" l="0" r="0" t="0"/>
              </a:stretch>
            </a:blipFill>
            <a:ln>
              <a:noFill/>
            </a:ln>
          </p:spPr>
        </p:sp>
        <p:sp>
          <p:nvSpPr>
            <p:cNvPr id="425" name="Google Shape;425;p18"/>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FitGenius</a:t>
              </a:r>
              <a:endParaRPr/>
            </a:p>
          </p:txBody>
        </p:sp>
        <p:sp>
          <p:nvSpPr>
            <p:cNvPr id="426" name="Google Shape;426;p18"/>
            <p:cNvSpPr txBox="1"/>
            <p:nvPr/>
          </p:nvSpPr>
          <p:spPr>
            <a:xfrm>
              <a:off x="9642021"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lang="en-US" sz="2221">
                  <a:solidFill>
                    <a:srgbClr val="798B65"/>
                  </a:solidFill>
                  <a:latin typeface="Blinker"/>
                  <a:ea typeface="Blinker"/>
                  <a:cs typeface="Blinker"/>
                  <a:sym typeface="Blinker"/>
                </a:rPr>
                <a:t>2024</a:t>
              </a:r>
              <a:endParaRPr/>
            </a:p>
          </p:txBody>
        </p:sp>
        <p:sp>
          <p:nvSpPr>
            <p:cNvPr id="427" name="Google Shape;427;p18"/>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:D</a:t>
              </a:r>
              <a:endParaRPr/>
            </a:p>
          </p:txBody>
        </p:sp>
      </p:grpSp>
      <p:sp>
        <p:nvSpPr>
          <p:cNvPr id="428" name="Google Shape;428;p18"/>
          <p:cNvSpPr/>
          <p:nvPr/>
        </p:nvSpPr>
        <p:spPr>
          <a:xfrm>
            <a:off x="15728199" y="4160195"/>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sp>
        <p:nvSpPr>
          <p:cNvPr id="429" name="Google Shape;429;p18"/>
          <p:cNvSpPr/>
          <p:nvPr/>
        </p:nvSpPr>
        <p:spPr>
          <a:xfrm>
            <a:off x="13576274" y="6308545"/>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grpSp>
        <p:nvGrpSpPr>
          <p:cNvPr id="430" name="Google Shape;430;p18"/>
          <p:cNvGrpSpPr/>
          <p:nvPr/>
        </p:nvGrpSpPr>
        <p:grpSpPr>
          <a:xfrm>
            <a:off x="12581300" y="8133599"/>
            <a:ext cx="4799882" cy="1433652"/>
            <a:chOff x="0" y="0"/>
            <a:chExt cx="3280624" cy="1047455"/>
          </a:xfrm>
        </p:grpSpPr>
        <p:grpSp>
          <p:nvGrpSpPr>
            <p:cNvPr id="431" name="Google Shape;431;p18"/>
            <p:cNvGrpSpPr/>
            <p:nvPr/>
          </p:nvGrpSpPr>
          <p:grpSpPr>
            <a:xfrm>
              <a:off x="0" y="0"/>
              <a:ext cx="1047455" cy="1047455"/>
              <a:chOff x="0" y="0"/>
              <a:chExt cx="812800" cy="812800"/>
            </a:xfrm>
          </p:grpSpPr>
          <p:sp>
            <p:nvSpPr>
              <p:cNvPr id="432" name="Google Shape;432;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434" name="Google Shape;434;p18"/>
            <p:cNvGrpSpPr/>
            <p:nvPr/>
          </p:nvGrpSpPr>
          <p:grpSpPr>
            <a:xfrm>
              <a:off x="372195" y="0"/>
              <a:ext cx="1047455" cy="1047455"/>
              <a:chOff x="0" y="0"/>
              <a:chExt cx="812800" cy="812800"/>
            </a:xfrm>
          </p:grpSpPr>
          <p:sp>
            <p:nvSpPr>
              <p:cNvPr id="435" name="Google Shape;435;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437" name="Google Shape;437;p18"/>
            <p:cNvGrpSpPr/>
            <p:nvPr/>
          </p:nvGrpSpPr>
          <p:grpSpPr>
            <a:xfrm>
              <a:off x="744390" y="0"/>
              <a:ext cx="1047455" cy="1047455"/>
              <a:chOff x="0" y="0"/>
              <a:chExt cx="812800" cy="812800"/>
            </a:xfrm>
          </p:grpSpPr>
          <p:sp>
            <p:nvSpPr>
              <p:cNvPr id="438" name="Google Shape;438;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440" name="Google Shape;440;p18"/>
            <p:cNvGrpSpPr/>
            <p:nvPr/>
          </p:nvGrpSpPr>
          <p:grpSpPr>
            <a:xfrm>
              <a:off x="1116584" y="0"/>
              <a:ext cx="1047455" cy="1047455"/>
              <a:chOff x="0" y="0"/>
              <a:chExt cx="812800" cy="812800"/>
            </a:xfrm>
          </p:grpSpPr>
          <p:sp>
            <p:nvSpPr>
              <p:cNvPr id="441" name="Google Shape;441;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443" name="Google Shape;443;p18"/>
            <p:cNvGrpSpPr/>
            <p:nvPr/>
          </p:nvGrpSpPr>
          <p:grpSpPr>
            <a:xfrm>
              <a:off x="1488779" y="0"/>
              <a:ext cx="1047455" cy="1047455"/>
              <a:chOff x="0" y="0"/>
              <a:chExt cx="812800" cy="812800"/>
            </a:xfrm>
          </p:grpSpPr>
          <p:sp>
            <p:nvSpPr>
              <p:cNvPr id="444" name="Google Shape;444;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446" name="Google Shape;446;p18"/>
            <p:cNvGrpSpPr/>
            <p:nvPr/>
          </p:nvGrpSpPr>
          <p:grpSpPr>
            <a:xfrm>
              <a:off x="1860974" y="0"/>
              <a:ext cx="1047455" cy="1047455"/>
              <a:chOff x="0" y="0"/>
              <a:chExt cx="812800" cy="812800"/>
            </a:xfrm>
          </p:grpSpPr>
          <p:sp>
            <p:nvSpPr>
              <p:cNvPr id="447" name="Google Shape;447;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449" name="Google Shape;449;p18"/>
            <p:cNvGrpSpPr/>
            <p:nvPr/>
          </p:nvGrpSpPr>
          <p:grpSpPr>
            <a:xfrm>
              <a:off x="2233169" y="0"/>
              <a:ext cx="1047455" cy="1047455"/>
              <a:chOff x="0" y="0"/>
              <a:chExt cx="812800" cy="812800"/>
            </a:xfrm>
          </p:grpSpPr>
          <p:sp>
            <p:nvSpPr>
              <p:cNvPr id="450" name="Google Shape;450;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grpSp>
        <p:nvGrpSpPr>
          <p:cNvPr id="456" name="Google Shape;456;p19"/>
          <p:cNvGrpSpPr/>
          <p:nvPr/>
        </p:nvGrpSpPr>
        <p:grpSpPr>
          <a:xfrm>
            <a:off x="-62" y="583888"/>
            <a:ext cx="18433669" cy="9753856"/>
            <a:chOff x="0" y="-23856"/>
            <a:chExt cx="4854926" cy="2568900"/>
          </a:xfrm>
        </p:grpSpPr>
        <p:sp>
          <p:nvSpPr>
            <p:cNvPr id="457" name="Google Shape;457;p19"/>
            <p:cNvSpPr/>
            <p:nvPr/>
          </p:nvSpPr>
          <p:spPr>
            <a:xfrm>
              <a:off x="0" y="0"/>
              <a:ext cx="4816592" cy="2521191"/>
            </a:xfrm>
            <a:custGeom>
              <a:rect b="b" l="l" r="r" t="t"/>
              <a:pathLst>
                <a:path extrusionOk="0" h="2521191" w="4816592">
                  <a:moveTo>
                    <a:pt x="24977" y="0"/>
                  </a:moveTo>
                  <a:lnTo>
                    <a:pt x="4791616" y="0"/>
                  </a:lnTo>
                  <a:cubicBezTo>
                    <a:pt x="4798240" y="0"/>
                    <a:pt x="4804593" y="2631"/>
                    <a:pt x="4809277" y="7315"/>
                  </a:cubicBezTo>
                  <a:cubicBezTo>
                    <a:pt x="4813961" y="12000"/>
                    <a:pt x="4816592" y="18352"/>
                    <a:pt x="4816592" y="24977"/>
                  </a:cubicBezTo>
                  <a:lnTo>
                    <a:pt x="4816592" y="2496214"/>
                  </a:lnTo>
                  <a:cubicBezTo>
                    <a:pt x="4816592" y="2510008"/>
                    <a:pt x="4805410" y="2521191"/>
                    <a:pt x="4791616" y="2521191"/>
                  </a:cubicBezTo>
                  <a:lnTo>
                    <a:pt x="24977" y="2521191"/>
                  </a:lnTo>
                  <a:cubicBezTo>
                    <a:pt x="11182" y="2521191"/>
                    <a:pt x="0" y="2510008"/>
                    <a:pt x="0" y="2496214"/>
                  </a:cubicBezTo>
                  <a:lnTo>
                    <a:pt x="0" y="24977"/>
                  </a:lnTo>
                  <a:cubicBezTo>
                    <a:pt x="0" y="11182"/>
                    <a:pt x="11182" y="0"/>
                    <a:pt x="24977" y="0"/>
                  </a:cubicBezTo>
                  <a:close/>
                </a:path>
              </a:pathLst>
            </a:custGeom>
            <a:solidFill>
              <a:srgbClr val="798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9"/>
            <p:cNvSpPr txBox="1"/>
            <p:nvPr/>
          </p:nvSpPr>
          <p:spPr>
            <a:xfrm>
              <a:off x="38426" y="-23856"/>
              <a:ext cx="4816500" cy="2568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9" name="Google Shape;459;p19"/>
          <p:cNvGrpSpPr/>
          <p:nvPr/>
        </p:nvGrpSpPr>
        <p:grpSpPr>
          <a:xfrm>
            <a:off x="1028700" y="1757194"/>
            <a:ext cx="1190029" cy="1770877"/>
            <a:chOff x="0" y="0"/>
            <a:chExt cx="1451432" cy="2159870"/>
          </a:xfrm>
        </p:grpSpPr>
        <p:sp>
          <p:nvSpPr>
            <p:cNvPr id="460" name="Google Shape;460;p19"/>
            <p:cNvSpPr/>
            <p:nvPr/>
          </p:nvSpPr>
          <p:spPr>
            <a:xfrm>
              <a:off x="0" y="0"/>
              <a:ext cx="1451432" cy="2159870"/>
            </a:xfrm>
            <a:custGeom>
              <a:rect b="b" l="l" r="r" t="t"/>
              <a:pathLst>
                <a:path extrusionOk="0" h="2159870" w="1451432">
                  <a:moveTo>
                    <a:pt x="725716" y="0"/>
                  </a:moveTo>
                  <a:cubicBezTo>
                    <a:pt x="324914" y="0"/>
                    <a:pt x="0" y="483503"/>
                    <a:pt x="0" y="1079935"/>
                  </a:cubicBezTo>
                  <a:cubicBezTo>
                    <a:pt x="0" y="1676366"/>
                    <a:pt x="324914" y="2159870"/>
                    <a:pt x="725716" y="2159870"/>
                  </a:cubicBezTo>
                  <a:cubicBezTo>
                    <a:pt x="1126518" y="2159870"/>
                    <a:pt x="1451432" y="1676366"/>
                    <a:pt x="1451432" y="1079935"/>
                  </a:cubicBezTo>
                  <a:cubicBezTo>
                    <a:pt x="1451432" y="483503"/>
                    <a:pt x="1126518" y="0"/>
                    <a:pt x="725716"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9"/>
            <p:cNvSpPr txBox="1"/>
            <p:nvPr/>
          </p:nvSpPr>
          <p:spPr>
            <a:xfrm>
              <a:off x="136072" y="78663"/>
              <a:ext cx="1179300" cy="1878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6"/>
                </a:lnSpc>
                <a:spcBef>
                  <a:spcPts val="0"/>
                </a:spcBef>
                <a:spcAft>
                  <a:spcPts val="0"/>
                </a:spcAft>
                <a:buNone/>
              </a:pPr>
              <a:r>
                <a:rPr b="0" i="0" lang="en-US" sz="6099" u="none" cap="none" strike="noStrike">
                  <a:solidFill>
                    <a:srgbClr val="FFFFFF"/>
                  </a:solidFill>
                  <a:latin typeface="Blinker"/>
                  <a:ea typeface="Blinker"/>
                  <a:cs typeface="Blinker"/>
                  <a:sym typeface="Blinker"/>
                </a:rPr>
                <a:t>0</a:t>
              </a:r>
              <a:r>
                <a:rPr lang="en-US" sz="6099">
                  <a:solidFill>
                    <a:srgbClr val="FFFFFF"/>
                  </a:solidFill>
                  <a:latin typeface="Blinker"/>
                  <a:ea typeface="Blinker"/>
                  <a:cs typeface="Blinker"/>
                  <a:sym typeface="Blinker"/>
                </a:rPr>
                <a:t>4</a:t>
              </a:r>
              <a:endParaRPr/>
            </a:p>
          </p:txBody>
        </p:sp>
      </p:grpSp>
      <p:sp>
        <p:nvSpPr>
          <p:cNvPr id="462" name="Google Shape;462;p19"/>
          <p:cNvSpPr txBox="1"/>
          <p:nvPr/>
        </p:nvSpPr>
        <p:spPr>
          <a:xfrm>
            <a:off x="2551575" y="1934625"/>
            <a:ext cx="14829600" cy="14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315">
                <a:solidFill>
                  <a:srgbClr val="FFFFFF"/>
                </a:solidFill>
                <a:latin typeface="Blinker"/>
                <a:ea typeface="Blinker"/>
                <a:cs typeface="Blinker"/>
                <a:sym typeface="Blinker"/>
              </a:rPr>
              <a:t>Design Elements and Modules</a:t>
            </a:r>
            <a:endParaRPr/>
          </a:p>
        </p:txBody>
      </p:sp>
      <p:sp>
        <p:nvSpPr>
          <p:cNvPr id="463" name="Google Shape;463;p19"/>
          <p:cNvSpPr txBox="1"/>
          <p:nvPr/>
        </p:nvSpPr>
        <p:spPr>
          <a:xfrm>
            <a:off x="2551575" y="3779075"/>
            <a:ext cx="9174000" cy="46053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b="1" lang="en-US" sz="2200">
                <a:solidFill>
                  <a:schemeClr val="lt1"/>
                </a:solidFill>
                <a:latin typeface="Arimo"/>
                <a:ea typeface="Arimo"/>
                <a:cs typeface="Arimo"/>
                <a:sym typeface="Arimo"/>
              </a:rPr>
              <a:t>AI Module</a:t>
            </a:r>
            <a:endParaRPr b="1" sz="2200">
              <a:solidFill>
                <a:schemeClr val="lt1"/>
              </a:solidFill>
              <a:latin typeface="Arimo"/>
              <a:ea typeface="Arimo"/>
              <a:cs typeface="Arimo"/>
              <a:sym typeface="Arimo"/>
            </a:endParaRPr>
          </a:p>
          <a:p>
            <a:pPr indent="-368300" lvl="0" marL="457200" rtl="0" algn="l">
              <a:lnSpc>
                <a:spcPct val="140000"/>
              </a:lnSpc>
              <a:spcBef>
                <a:spcPts val="0"/>
              </a:spcBef>
              <a:spcAft>
                <a:spcPts val="0"/>
              </a:spcAft>
              <a:buClr>
                <a:schemeClr val="lt1"/>
              </a:buClr>
              <a:buSzPts val="2200"/>
              <a:buFont typeface="Arimo"/>
              <a:buChar char="●"/>
            </a:pPr>
            <a:r>
              <a:rPr lang="en-US" sz="2200">
                <a:solidFill>
                  <a:schemeClr val="lt1"/>
                </a:solidFill>
                <a:latin typeface="Arimo"/>
                <a:ea typeface="Arimo"/>
                <a:cs typeface="Arimo"/>
                <a:sym typeface="Arimo"/>
              </a:rPr>
              <a:t>Powers the AI chatbot for creating personalized workout and meal suggestions</a:t>
            </a:r>
            <a:endParaRPr sz="2200">
              <a:solidFill>
                <a:schemeClr val="lt1"/>
              </a:solidFill>
              <a:latin typeface="Arimo"/>
              <a:ea typeface="Arimo"/>
              <a:cs typeface="Arimo"/>
              <a:sym typeface="Arimo"/>
            </a:endParaRPr>
          </a:p>
          <a:p>
            <a:pPr indent="-368300" lvl="0" marL="457200" rtl="0" algn="l">
              <a:lnSpc>
                <a:spcPct val="140000"/>
              </a:lnSpc>
              <a:spcBef>
                <a:spcPts val="0"/>
              </a:spcBef>
              <a:spcAft>
                <a:spcPts val="0"/>
              </a:spcAft>
              <a:buClr>
                <a:schemeClr val="lt1"/>
              </a:buClr>
              <a:buSzPts val="2200"/>
              <a:buFont typeface="Arimo"/>
              <a:buChar char="●"/>
            </a:pPr>
            <a:r>
              <a:rPr lang="en-US" sz="2200">
                <a:solidFill>
                  <a:schemeClr val="lt1"/>
                </a:solidFill>
                <a:latin typeface="Arimo"/>
                <a:ea typeface="Arimo"/>
                <a:cs typeface="Arimo"/>
                <a:sym typeface="Arimo"/>
              </a:rPr>
              <a:t>Integrates the third party AI libraries to process user requests, filter unsafe requests, provide tailored recommendations to user</a:t>
            </a:r>
            <a:endParaRPr sz="2200">
              <a:solidFill>
                <a:schemeClr val="lt1"/>
              </a:solidFill>
              <a:latin typeface="Arimo"/>
              <a:ea typeface="Arimo"/>
              <a:cs typeface="Arimo"/>
              <a:sym typeface="Arimo"/>
            </a:endParaRPr>
          </a:p>
          <a:p>
            <a:pPr indent="0" lvl="0" marL="0" rtl="0" algn="l">
              <a:lnSpc>
                <a:spcPct val="140000"/>
              </a:lnSpc>
              <a:spcBef>
                <a:spcPts val="0"/>
              </a:spcBef>
              <a:spcAft>
                <a:spcPts val="0"/>
              </a:spcAft>
              <a:buNone/>
            </a:pPr>
            <a:r>
              <a:t/>
            </a:r>
            <a:endParaRPr b="1" sz="2200">
              <a:solidFill>
                <a:schemeClr val="lt1"/>
              </a:solidFill>
              <a:latin typeface="Arimo"/>
              <a:ea typeface="Arimo"/>
              <a:cs typeface="Arimo"/>
              <a:sym typeface="Arimo"/>
            </a:endParaRPr>
          </a:p>
          <a:p>
            <a:pPr indent="0" lvl="0" marL="0" rtl="0" algn="l">
              <a:lnSpc>
                <a:spcPct val="140000"/>
              </a:lnSpc>
              <a:spcBef>
                <a:spcPts val="0"/>
              </a:spcBef>
              <a:spcAft>
                <a:spcPts val="0"/>
              </a:spcAft>
              <a:buNone/>
            </a:pPr>
            <a:r>
              <a:rPr b="1" lang="en-US" sz="2200">
                <a:solidFill>
                  <a:schemeClr val="lt1"/>
                </a:solidFill>
                <a:latin typeface="Arimo"/>
                <a:ea typeface="Arimo"/>
                <a:cs typeface="Arimo"/>
                <a:sym typeface="Arimo"/>
              </a:rPr>
              <a:t>Presentation Module</a:t>
            </a:r>
            <a:endParaRPr b="1" sz="2200">
              <a:solidFill>
                <a:schemeClr val="lt1"/>
              </a:solidFill>
              <a:latin typeface="Arimo"/>
              <a:ea typeface="Arimo"/>
              <a:cs typeface="Arimo"/>
              <a:sym typeface="Arimo"/>
            </a:endParaRPr>
          </a:p>
          <a:p>
            <a:pPr indent="-368300" lvl="0" marL="457200" rtl="0" algn="l">
              <a:lnSpc>
                <a:spcPct val="140000"/>
              </a:lnSpc>
              <a:spcBef>
                <a:spcPts val="0"/>
              </a:spcBef>
              <a:spcAft>
                <a:spcPts val="0"/>
              </a:spcAft>
              <a:buClr>
                <a:schemeClr val="lt1"/>
              </a:buClr>
              <a:buSzPts val="2200"/>
              <a:buFont typeface="Arimo"/>
              <a:buChar char="●"/>
            </a:pPr>
            <a:r>
              <a:rPr lang="en-US" sz="2200">
                <a:solidFill>
                  <a:schemeClr val="lt1"/>
                </a:solidFill>
                <a:latin typeface="Arimo"/>
                <a:ea typeface="Arimo"/>
                <a:cs typeface="Arimo"/>
                <a:sym typeface="Arimo"/>
              </a:rPr>
              <a:t>Manages the user interface and user experience, including the screens for  workouts</a:t>
            </a:r>
            <a:endParaRPr sz="2200">
              <a:solidFill>
                <a:schemeClr val="lt1"/>
              </a:solidFill>
              <a:latin typeface="Arimo"/>
              <a:ea typeface="Arimo"/>
              <a:cs typeface="Arimo"/>
              <a:sym typeface="Arimo"/>
            </a:endParaRPr>
          </a:p>
          <a:p>
            <a:pPr indent="-368300" lvl="0" marL="457200" rtl="0" algn="l">
              <a:lnSpc>
                <a:spcPct val="140000"/>
              </a:lnSpc>
              <a:spcBef>
                <a:spcPts val="0"/>
              </a:spcBef>
              <a:spcAft>
                <a:spcPts val="0"/>
              </a:spcAft>
              <a:buClr>
                <a:schemeClr val="lt1"/>
              </a:buClr>
              <a:buSzPts val="2200"/>
              <a:buFont typeface="Arimo"/>
              <a:buChar char="●"/>
            </a:pPr>
            <a:r>
              <a:rPr lang="en-US" sz="2200">
                <a:solidFill>
                  <a:schemeClr val="lt1"/>
                </a:solidFill>
                <a:latin typeface="Arimo"/>
                <a:ea typeface="Arimo"/>
                <a:cs typeface="Arimo"/>
                <a:sym typeface="Arimo"/>
              </a:rPr>
              <a:t>Display avatar customization and milestone rewards</a:t>
            </a:r>
            <a:endParaRPr sz="2200">
              <a:solidFill>
                <a:schemeClr val="lt1"/>
              </a:solidFill>
              <a:latin typeface="Arimo"/>
              <a:ea typeface="Arimo"/>
              <a:cs typeface="Arimo"/>
              <a:sym typeface="Arimo"/>
            </a:endParaRPr>
          </a:p>
        </p:txBody>
      </p:sp>
      <p:sp>
        <p:nvSpPr>
          <p:cNvPr id="464" name="Google Shape;464;p19"/>
          <p:cNvSpPr/>
          <p:nvPr/>
        </p:nvSpPr>
        <p:spPr>
          <a:xfrm>
            <a:off x="10503941" y="1028700"/>
            <a:ext cx="1221591" cy="1221591"/>
          </a:xfrm>
          <a:custGeom>
            <a:rect b="b" l="l" r="r" t="t"/>
            <a:pathLst>
              <a:path extrusionOk="0" h="1221591" w="1221591">
                <a:moveTo>
                  <a:pt x="0" y="0"/>
                </a:moveTo>
                <a:lnTo>
                  <a:pt x="1221591" y="0"/>
                </a:lnTo>
                <a:lnTo>
                  <a:pt x="1221591" y="1221591"/>
                </a:lnTo>
                <a:lnTo>
                  <a:pt x="0" y="1221591"/>
                </a:lnTo>
                <a:lnTo>
                  <a:pt x="0" y="0"/>
                </a:lnTo>
                <a:close/>
              </a:path>
            </a:pathLst>
          </a:custGeom>
          <a:blipFill rotWithShape="1">
            <a:blip r:embed="rId3">
              <a:alphaModFix/>
            </a:blip>
            <a:stretch>
              <a:fillRect b="0" l="0" r="0" t="0"/>
            </a:stretch>
          </a:blipFill>
          <a:ln>
            <a:noFill/>
          </a:ln>
        </p:spPr>
      </p:sp>
      <p:sp>
        <p:nvSpPr>
          <p:cNvPr id="465" name="Google Shape;465;p19"/>
          <p:cNvSpPr/>
          <p:nvPr/>
        </p:nvSpPr>
        <p:spPr>
          <a:xfrm>
            <a:off x="890224" y="5808995"/>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pic>
        <p:nvPicPr>
          <p:cNvPr id="466" name="Google Shape;466;p19"/>
          <p:cNvPicPr preferRelativeResize="0"/>
          <p:nvPr/>
        </p:nvPicPr>
        <p:blipFill>
          <a:blip r:embed="rId4">
            <a:alphaModFix/>
          </a:blip>
          <a:stretch>
            <a:fillRect/>
          </a:stretch>
        </p:blipFill>
        <p:spPr>
          <a:xfrm>
            <a:off x="1056263" y="9085250"/>
            <a:ext cx="4518750" cy="482000"/>
          </a:xfrm>
          <a:prstGeom prst="rect">
            <a:avLst/>
          </a:prstGeom>
          <a:noFill/>
          <a:ln>
            <a:noFill/>
          </a:ln>
        </p:spPr>
      </p:pic>
      <p:grpSp>
        <p:nvGrpSpPr>
          <p:cNvPr id="467" name="Google Shape;467;p19"/>
          <p:cNvGrpSpPr/>
          <p:nvPr/>
        </p:nvGrpSpPr>
        <p:grpSpPr>
          <a:xfrm>
            <a:off x="1028713" y="151867"/>
            <a:ext cx="16522034" cy="341775"/>
            <a:chOff x="0" y="0"/>
            <a:chExt cx="22029379" cy="455700"/>
          </a:xfrm>
        </p:grpSpPr>
        <p:sp>
          <p:nvSpPr>
            <p:cNvPr id="468" name="Google Shape;468;p19"/>
            <p:cNvSpPr/>
            <p:nvPr/>
          </p:nvSpPr>
          <p:spPr>
            <a:xfrm>
              <a:off x="0" y="60285"/>
              <a:ext cx="384175" cy="384175"/>
            </a:xfrm>
            <a:custGeom>
              <a:rect b="b" l="l" r="r" t="t"/>
              <a:pathLst>
                <a:path extrusionOk="0" h="384175" w="384175">
                  <a:moveTo>
                    <a:pt x="0" y="0"/>
                  </a:moveTo>
                  <a:lnTo>
                    <a:pt x="384175" y="0"/>
                  </a:lnTo>
                  <a:lnTo>
                    <a:pt x="384175" y="384175"/>
                  </a:lnTo>
                  <a:lnTo>
                    <a:pt x="0" y="384175"/>
                  </a:lnTo>
                  <a:lnTo>
                    <a:pt x="0" y="0"/>
                  </a:lnTo>
                  <a:close/>
                </a:path>
              </a:pathLst>
            </a:custGeom>
            <a:blipFill rotWithShape="1">
              <a:blip r:embed="rId5">
                <a:alphaModFix/>
              </a:blip>
              <a:stretch>
                <a:fillRect b="0" l="0" r="0" t="0"/>
              </a:stretch>
            </a:blipFill>
            <a:ln>
              <a:noFill/>
            </a:ln>
          </p:spPr>
        </p:sp>
        <p:sp>
          <p:nvSpPr>
            <p:cNvPr id="469" name="Google Shape;469;p19"/>
            <p:cNvSpPr txBox="1"/>
            <p:nvPr/>
          </p:nvSpPr>
          <p:spPr>
            <a:xfrm>
              <a:off x="480629" y="0"/>
              <a:ext cx="27453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FitGenius</a:t>
              </a:r>
              <a:endParaRPr/>
            </a:p>
          </p:txBody>
        </p:sp>
        <p:sp>
          <p:nvSpPr>
            <p:cNvPr id="470" name="Google Shape;470;p19"/>
            <p:cNvSpPr txBox="1"/>
            <p:nvPr/>
          </p:nvSpPr>
          <p:spPr>
            <a:xfrm>
              <a:off x="9642021" y="0"/>
              <a:ext cx="2745300" cy="4557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lang="en-US" sz="2221">
                  <a:solidFill>
                    <a:srgbClr val="798B65"/>
                  </a:solidFill>
                  <a:latin typeface="Blinker"/>
                  <a:ea typeface="Blinker"/>
                  <a:cs typeface="Blinker"/>
                  <a:sym typeface="Blinker"/>
                </a:rPr>
                <a:t>2024</a:t>
              </a:r>
              <a:endParaRPr/>
            </a:p>
          </p:txBody>
        </p:sp>
        <p:sp>
          <p:nvSpPr>
            <p:cNvPr id="471" name="Google Shape;471;p19"/>
            <p:cNvSpPr txBox="1"/>
            <p:nvPr/>
          </p:nvSpPr>
          <p:spPr>
            <a:xfrm>
              <a:off x="20002279" y="0"/>
              <a:ext cx="2027100" cy="4557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lang="en-US" sz="2221">
                  <a:solidFill>
                    <a:srgbClr val="798B65"/>
                  </a:solidFill>
                  <a:latin typeface="Blinker"/>
                  <a:ea typeface="Blinker"/>
                  <a:cs typeface="Blinker"/>
                  <a:sym typeface="Blinker"/>
                </a:rPr>
                <a:t>:D</a:t>
              </a:r>
              <a:endParaRPr/>
            </a:p>
          </p:txBody>
        </p:sp>
      </p:grpSp>
      <p:grpSp>
        <p:nvGrpSpPr>
          <p:cNvPr id="472" name="Google Shape;472;p19"/>
          <p:cNvGrpSpPr/>
          <p:nvPr/>
        </p:nvGrpSpPr>
        <p:grpSpPr>
          <a:xfrm>
            <a:off x="12581300" y="8133599"/>
            <a:ext cx="4799882" cy="1433652"/>
            <a:chOff x="0" y="0"/>
            <a:chExt cx="3280624" cy="1047455"/>
          </a:xfrm>
        </p:grpSpPr>
        <p:grpSp>
          <p:nvGrpSpPr>
            <p:cNvPr id="473" name="Google Shape;473;p19"/>
            <p:cNvGrpSpPr/>
            <p:nvPr/>
          </p:nvGrpSpPr>
          <p:grpSpPr>
            <a:xfrm>
              <a:off x="0" y="0"/>
              <a:ext cx="1047455" cy="1047455"/>
              <a:chOff x="0" y="0"/>
              <a:chExt cx="812800" cy="812800"/>
            </a:xfrm>
          </p:grpSpPr>
          <p:sp>
            <p:nvSpPr>
              <p:cNvPr id="474" name="Google Shape;474;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9"/>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476" name="Google Shape;476;p19"/>
            <p:cNvGrpSpPr/>
            <p:nvPr/>
          </p:nvGrpSpPr>
          <p:grpSpPr>
            <a:xfrm>
              <a:off x="372195" y="0"/>
              <a:ext cx="1047455" cy="1047455"/>
              <a:chOff x="0" y="0"/>
              <a:chExt cx="812800" cy="812800"/>
            </a:xfrm>
          </p:grpSpPr>
          <p:sp>
            <p:nvSpPr>
              <p:cNvPr id="477" name="Google Shape;477;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9"/>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479" name="Google Shape;479;p19"/>
            <p:cNvGrpSpPr/>
            <p:nvPr/>
          </p:nvGrpSpPr>
          <p:grpSpPr>
            <a:xfrm>
              <a:off x="744390" y="0"/>
              <a:ext cx="1047455" cy="1047455"/>
              <a:chOff x="0" y="0"/>
              <a:chExt cx="812800" cy="812800"/>
            </a:xfrm>
          </p:grpSpPr>
          <p:sp>
            <p:nvSpPr>
              <p:cNvPr id="480" name="Google Shape;480;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9"/>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482" name="Google Shape;482;p19"/>
            <p:cNvGrpSpPr/>
            <p:nvPr/>
          </p:nvGrpSpPr>
          <p:grpSpPr>
            <a:xfrm>
              <a:off x="1116584" y="0"/>
              <a:ext cx="1047455" cy="1047455"/>
              <a:chOff x="0" y="0"/>
              <a:chExt cx="812800" cy="812800"/>
            </a:xfrm>
          </p:grpSpPr>
          <p:sp>
            <p:nvSpPr>
              <p:cNvPr id="483" name="Google Shape;483;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9"/>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485" name="Google Shape;485;p19"/>
            <p:cNvGrpSpPr/>
            <p:nvPr/>
          </p:nvGrpSpPr>
          <p:grpSpPr>
            <a:xfrm>
              <a:off x="1488779" y="0"/>
              <a:ext cx="1047455" cy="1047455"/>
              <a:chOff x="0" y="0"/>
              <a:chExt cx="812800" cy="812800"/>
            </a:xfrm>
          </p:grpSpPr>
          <p:sp>
            <p:nvSpPr>
              <p:cNvPr id="486" name="Google Shape;486;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9"/>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488" name="Google Shape;488;p19"/>
            <p:cNvGrpSpPr/>
            <p:nvPr/>
          </p:nvGrpSpPr>
          <p:grpSpPr>
            <a:xfrm>
              <a:off x="1860974" y="0"/>
              <a:ext cx="1047455" cy="1047455"/>
              <a:chOff x="0" y="0"/>
              <a:chExt cx="812800" cy="812800"/>
            </a:xfrm>
          </p:grpSpPr>
          <p:sp>
            <p:nvSpPr>
              <p:cNvPr id="489" name="Google Shape;489;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9"/>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491" name="Google Shape;491;p19"/>
            <p:cNvGrpSpPr/>
            <p:nvPr/>
          </p:nvGrpSpPr>
          <p:grpSpPr>
            <a:xfrm>
              <a:off x="2233169" y="0"/>
              <a:ext cx="1047455" cy="1047455"/>
              <a:chOff x="0" y="0"/>
              <a:chExt cx="812800" cy="812800"/>
            </a:xfrm>
          </p:grpSpPr>
          <p:sp>
            <p:nvSpPr>
              <p:cNvPr id="492" name="Google Shape;492;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9"/>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sp>
        <p:nvSpPr>
          <p:cNvPr id="494" name="Google Shape;494;p19"/>
          <p:cNvSpPr/>
          <p:nvPr/>
        </p:nvSpPr>
        <p:spPr>
          <a:xfrm>
            <a:off x="13349099" y="4296370"/>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sp>
        <p:nvSpPr>
          <p:cNvPr id="495" name="Google Shape;495;p19"/>
          <p:cNvSpPr/>
          <p:nvPr/>
        </p:nvSpPr>
        <p:spPr>
          <a:xfrm>
            <a:off x="15513649" y="6412270"/>
            <a:ext cx="966037" cy="966037"/>
          </a:xfrm>
          <a:custGeom>
            <a:rect b="b" l="l" r="r" t="t"/>
            <a:pathLst>
              <a:path extrusionOk="0" h="966037" w="966037">
                <a:moveTo>
                  <a:pt x="0" y="0"/>
                </a:moveTo>
                <a:lnTo>
                  <a:pt x="966038" y="0"/>
                </a:lnTo>
                <a:lnTo>
                  <a:pt x="966038" y="966037"/>
                </a:lnTo>
                <a:lnTo>
                  <a:pt x="0" y="966037"/>
                </a:lnTo>
                <a:lnTo>
                  <a:pt x="0" y="0"/>
                </a:lnTo>
                <a:close/>
              </a:path>
            </a:pathLst>
          </a:custGeom>
          <a:blipFill rotWithShape="1">
            <a:blip r:embed="rId3">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ffective Work Program Meeting Presentation">
  <a:themeElements>
    <a:clrScheme name="Office">
      <a:dk1>
        <a:srgbClr val="000000"/>
      </a:dk1>
      <a:lt1>
        <a:srgbClr val="FFFFFF"/>
      </a:lt1>
      <a:dk2>
        <a:srgbClr val="798B65"/>
      </a:dk2>
      <a:lt2>
        <a:srgbClr val="888888"/>
      </a:lt2>
      <a:accent1>
        <a:srgbClr val="FFFFFF"/>
      </a:accent1>
      <a:accent2>
        <a:srgbClr val="798B65"/>
      </a:accent2>
      <a:accent3>
        <a:srgbClr val="888888"/>
      </a:accent3>
      <a:accent4>
        <a:srgbClr val="FFFFFF"/>
      </a:accent4>
      <a:accent5>
        <a:srgbClr val="798B65"/>
      </a:accent5>
      <a:accent6>
        <a:srgbClr val="888888"/>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